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6" r:id="rId3"/>
    <p:sldId id="287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85" r:id="rId13"/>
    <p:sldId id="266" r:id="rId14"/>
    <p:sldId id="267" r:id="rId15"/>
    <p:sldId id="268" r:id="rId16"/>
    <p:sldId id="269" r:id="rId17"/>
    <p:sldId id="270" r:id="rId18"/>
    <p:sldId id="271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72" r:id="rId31"/>
    <p:sldId id="286" r:id="rId3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XWd+JA1ZqoQyJcqjOqEOA" hashData="JhAlq2qB7CoFbTHVwuJXJm2mPZ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0066"/>
    <a:srgbClr val="FF9933"/>
    <a:srgbClr val="00FF00"/>
    <a:srgbClr val="0000FF"/>
    <a:srgbClr val="669900"/>
    <a:srgbClr val="996633"/>
    <a:srgbClr val="9900FF"/>
    <a:srgbClr val="FFFF00"/>
    <a:srgbClr val="00FFFF"/>
    <a:srgbClr val="66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7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98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98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98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9168837C-7829-489C-9DA6-CD3D182CDE4F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68837C-7829-489C-9DA6-CD3D182CDE4F}" type="slidenum">
              <a:rPr lang="es-ES" smtClean="0"/>
              <a:pPr/>
              <a:t>20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572D67-7AB1-4173-974E-004E39007EA0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50D4EE-7DBA-4103-9576-D301114DA81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8DCA0D-E2CF-4245-A264-CFA01EC9371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FC3B7C-BC7F-4C56-AD1A-CE87D9C0E6B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1044C8-6CC7-49C6-BB91-81301EB3798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3C27B1-ED58-4900-8A22-FE8C0321EA7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CCD105-9157-43D5-95D7-58AC95BBC8C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CC32A8-AB22-4A16-A1D5-F21DA26B027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1EE386-5FE7-488A-AE53-0AF9635701E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3B03EA-AB15-40C1-8991-10FFFEAF70B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9E400D-85FD-4918-BA98-9EE59B3455F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4BD849-F686-4ECD-BC80-ABBEA5B6BA7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FF91936E-CF2F-41C2-8683-839D0D3B1D01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0D5999-BC42-46D5-B6BE-5A692CCE517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FF3300"/>
              </a:gs>
              <a:gs pos="100000">
                <a:srgbClr val="6600FF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dirty="0"/>
          </a:p>
        </p:txBody>
      </p:sp>
      <p:pic>
        <p:nvPicPr>
          <p:cNvPr id="30739" name="Picture 19" descr="C:\Documents and Settings\Administrador\Mis documentos\imágenes\Imagen2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4031" cy="6858000"/>
          </a:xfrm>
          <a:prstGeom prst="rect">
            <a:avLst/>
          </a:prstGeom>
          <a:noFill/>
        </p:spPr>
      </p:pic>
      <p:pic>
        <p:nvPicPr>
          <p:cNvPr id="30740" name="Picture 20" descr="C:\Documents and Settings\Administrador\Mis documentos\imágenes\Imagen2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0"/>
            <a:ext cx="1832972" cy="6858000"/>
          </a:xfrm>
          <a:prstGeom prst="rect">
            <a:avLst/>
          </a:prstGeom>
          <a:noFill/>
        </p:spPr>
      </p:pic>
      <p:pic>
        <p:nvPicPr>
          <p:cNvPr id="30742" name="Picture 22" descr="C:\Documents and Settings\Administrador\Mis documentos\imágenes\Imagen2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00450" y="0"/>
            <a:ext cx="1824032" cy="6858000"/>
          </a:xfrm>
          <a:prstGeom prst="rect">
            <a:avLst/>
          </a:prstGeom>
          <a:noFill/>
        </p:spPr>
      </p:pic>
      <p:pic>
        <p:nvPicPr>
          <p:cNvPr id="30744" name="Picture 24" descr="C:\Documents and Settings\Administrador\Mis documentos\imágenes\Imagen2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0"/>
            <a:ext cx="1928826" cy="6858000"/>
          </a:xfrm>
          <a:prstGeom prst="rect">
            <a:avLst/>
          </a:prstGeom>
          <a:noFill/>
        </p:spPr>
      </p:pic>
      <p:pic>
        <p:nvPicPr>
          <p:cNvPr id="30747" name="Picture 27" descr="C:\Documents and Settings\Administrador\Mis documentos\imágenes\Imagen2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0"/>
            <a:ext cx="1857356" cy="6983295"/>
          </a:xfrm>
          <a:prstGeom prst="rect">
            <a:avLst/>
          </a:prstGeom>
          <a:noFill/>
        </p:spPr>
      </p:pic>
      <p:pic>
        <p:nvPicPr>
          <p:cNvPr id="51" name="Picture 27" descr="C:\Documents and Settings\Administrador\Mis documentos\imágenes\Imagen2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0"/>
            <a:ext cx="1857356" cy="6983295"/>
          </a:xfrm>
          <a:prstGeom prst="rect">
            <a:avLst/>
          </a:prstGeom>
          <a:noFill/>
        </p:spPr>
      </p:pic>
      <p:pic>
        <p:nvPicPr>
          <p:cNvPr id="52" name="Picture 24" descr="C:\Documents and Settings\Administrador\Mis documentos\imágenes\Imagen2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0"/>
            <a:ext cx="1928826" cy="6858000"/>
          </a:xfrm>
          <a:prstGeom prst="rect">
            <a:avLst/>
          </a:prstGeom>
          <a:noFill/>
        </p:spPr>
      </p:pic>
      <p:pic>
        <p:nvPicPr>
          <p:cNvPr id="53" name="Picture 22" descr="C:\Documents and Settings\Administrador\Mis documentos\imágenes\Imagen2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0"/>
            <a:ext cx="1824032" cy="6858000"/>
          </a:xfrm>
          <a:prstGeom prst="rect">
            <a:avLst/>
          </a:prstGeom>
          <a:noFill/>
        </p:spPr>
      </p:pic>
      <p:pic>
        <p:nvPicPr>
          <p:cNvPr id="54" name="Picture 20" descr="C:\Documents and Settings\Administrador\Mis documentos\imágenes\Imagen2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0"/>
            <a:ext cx="1832972" cy="6858000"/>
          </a:xfrm>
          <a:prstGeom prst="rect">
            <a:avLst/>
          </a:prstGeom>
          <a:noFill/>
        </p:spPr>
      </p:pic>
      <p:pic>
        <p:nvPicPr>
          <p:cNvPr id="55" name="Picture 19" descr="C:\Documents and Settings\Administrador\Mis documentos\imágenes\Imagen2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4031" cy="68580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2500298" y="6072206"/>
            <a:ext cx="414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0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0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0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0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0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0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FF0000"/>
              </a:gs>
              <a:gs pos="47000">
                <a:srgbClr val="FFFF00"/>
              </a:gs>
              <a:gs pos="60001">
                <a:srgbClr val="7030A0"/>
              </a:gs>
              <a:gs pos="71001">
                <a:srgbClr val="3333CC"/>
              </a:gs>
              <a:gs pos="80000">
                <a:srgbClr val="00FF00"/>
              </a:gs>
              <a:gs pos="100000">
                <a:srgbClr val="FF006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106" name="Picture 2" descr="C:\Documents and Settings\Administrador\Mis documentos\imágenes\Imagen2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368916"/>
          </a:xfrm>
          <a:prstGeom prst="rect">
            <a:avLst/>
          </a:prstGeom>
          <a:noFill/>
        </p:spPr>
      </p:pic>
      <p:pic>
        <p:nvPicPr>
          <p:cNvPr id="4" name="Picture 2" descr="C:\Documents and Settings\Administrador\Mis documentos\imágenes\Imagen2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368916"/>
          </a:xfrm>
          <a:prstGeom prst="rect">
            <a:avLst/>
          </a:prstGeom>
          <a:noFill/>
        </p:spPr>
      </p:pic>
      <p:pic>
        <p:nvPicPr>
          <p:cNvPr id="47107" name="Picture 3" descr="C:\Documents and Settings\Administrador\Mis documentos\imágenes\Imagen2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57298"/>
            <a:ext cx="9144000" cy="1377863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Mis documentos\imágenes\Imagen2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57298"/>
            <a:ext cx="9144000" cy="1377863"/>
          </a:xfrm>
          <a:prstGeom prst="rect">
            <a:avLst/>
          </a:prstGeom>
          <a:noFill/>
        </p:spPr>
      </p:pic>
      <p:pic>
        <p:nvPicPr>
          <p:cNvPr id="47108" name="Picture 4" descr="C:\Documents and Settings\Administrador\Mis documentos\imágenes\Imagen2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714620"/>
            <a:ext cx="9144000" cy="1368916"/>
          </a:xfrm>
          <a:prstGeom prst="rect">
            <a:avLst/>
          </a:prstGeom>
          <a:noFill/>
        </p:spPr>
      </p:pic>
      <p:pic>
        <p:nvPicPr>
          <p:cNvPr id="8" name="Picture 4" descr="C:\Documents and Settings\Administrador\Mis documentos\imágenes\Imagen2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714620"/>
            <a:ext cx="9144000" cy="1368916"/>
          </a:xfrm>
          <a:prstGeom prst="rect">
            <a:avLst/>
          </a:prstGeom>
          <a:noFill/>
        </p:spPr>
      </p:pic>
      <p:pic>
        <p:nvPicPr>
          <p:cNvPr id="47109" name="Picture 5" descr="C:\Documents and Settings\Administrador\Mis documentos\imágenes\Imagen2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000504"/>
            <a:ext cx="9144000" cy="1377863"/>
          </a:xfrm>
          <a:prstGeom prst="rect">
            <a:avLst/>
          </a:prstGeom>
          <a:noFill/>
        </p:spPr>
      </p:pic>
      <p:pic>
        <p:nvPicPr>
          <p:cNvPr id="10" name="Picture 5" descr="C:\Documents and Settings\Administrador\Mis documentos\imágenes\Imagen2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000504"/>
            <a:ext cx="9144000" cy="1377863"/>
          </a:xfrm>
          <a:prstGeom prst="rect">
            <a:avLst/>
          </a:prstGeom>
          <a:noFill/>
        </p:spPr>
      </p:pic>
      <p:pic>
        <p:nvPicPr>
          <p:cNvPr id="47110" name="Picture 6" descr="C:\Documents and Settings\Administrador\Mis documentos\imágenes\Imagen2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5357826"/>
            <a:ext cx="9144000" cy="1500174"/>
          </a:xfrm>
          <a:prstGeom prst="rect">
            <a:avLst/>
          </a:prstGeom>
          <a:noFill/>
        </p:spPr>
      </p:pic>
      <p:pic>
        <p:nvPicPr>
          <p:cNvPr id="12" name="Picture 6" descr="C:\Documents and Settings\Administrador\Mis documentos\imágenes\Imagen2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5357826"/>
            <a:ext cx="9144000" cy="1500174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0" y="928670"/>
            <a:ext cx="5214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George Harrison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28596" y="271462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got my mind set on you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500034" y="3143248"/>
            <a:ext cx="4286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Tengo mi mente puesta en ti</a:t>
            </a:r>
            <a:endParaRPr lang="en-U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500438"/>
            <a:ext cx="18573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1987</a:t>
            </a:r>
            <a:endParaRPr lang="en-U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715272" y="6072206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8" descr="PkRU.gif (9741 bytes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29520" y="5929330"/>
            <a:ext cx="460362" cy="287727"/>
          </a:xfrm>
          <a:prstGeom prst="rect">
            <a:avLst/>
          </a:prstGeom>
          <a:noFill/>
        </p:spPr>
      </p:pic>
      <p:sp>
        <p:nvSpPr>
          <p:cNvPr id="20" name="19 CuadroTexto"/>
          <p:cNvSpPr txBox="1"/>
          <p:nvPr/>
        </p:nvSpPr>
        <p:spPr>
          <a:xfrm>
            <a:off x="2500298" y="6072206"/>
            <a:ext cx="414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3643306" y="6143644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5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5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1" dur="5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20" grpId="0" build="allAtOnce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4" name="Picture 12" descr="1580994334_dfcbcb72e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8209" name="Text Box 17"/>
          <p:cNvSpPr txBox="1">
            <a:spLocks noChangeArrowheads="1"/>
          </p:cNvSpPr>
          <p:nvPr/>
        </p:nvSpPr>
        <p:spPr bwMode="auto">
          <a:xfrm>
            <a:off x="4572000" y="2571744"/>
            <a:ext cx="41052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</a:rPr>
              <a:t>I got my mind set on you</a:t>
            </a:r>
            <a:r>
              <a:rPr lang="en-US" b="1" dirty="0">
                <a:solidFill>
                  <a:srgbClr val="00FF00"/>
                </a:solidFill>
              </a:rPr>
              <a:t>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Tengo mi mente puesta en ti</a:t>
            </a:r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4643438" y="3500438"/>
            <a:ext cx="41052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</a:rPr>
              <a:t>I got my mind set on you</a:t>
            </a:r>
            <a:r>
              <a:rPr lang="en-US" b="1" dirty="0">
                <a:solidFill>
                  <a:srgbClr val="00FF00"/>
                </a:solidFill>
              </a:rPr>
              <a:t>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Tengo mi mente puesta en ti</a:t>
            </a:r>
          </a:p>
        </p:txBody>
      </p:sp>
      <p:pic>
        <p:nvPicPr>
          <p:cNvPr id="3075" name="Picture 3" descr="C:\Documents and Settings\Administrador\Escritorio\Imagen3 copi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4" y="0"/>
            <a:ext cx="3319886" cy="278605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1000">
    <p:sndAc>
      <p:stSnd>
        <p:snd r:embed="rId2" name="george harrison - i've got my mind set on you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9" grpId="0"/>
      <p:bldP spid="82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646767-800x600-beautiful-wom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357158" y="785794"/>
            <a:ext cx="41052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</a:rPr>
              <a:t>I got my mind set on you</a:t>
            </a:r>
            <a:r>
              <a:rPr lang="en-US" b="1" dirty="0">
                <a:solidFill>
                  <a:srgbClr val="00FF00"/>
                </a:solidFill>
              </a:rPr>
              <a:t>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Tengo mi mente puesta en ti</a:t>
            </a:r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4929190" y="1643050"/>
            <a:ext cx="34575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</a:rPr>
              <a:t>I got my mind set on you</a:t>
            </a:r>
            <a:r>
              <a:rPr lang="en-US" b="1" dirty="0">
                <a:solidFill>
                  <a:srgbClr val="00FF00"/>
                </a:solidFill>
              </a:rPr>
              <a:t>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Tengo mi mente puesta en ti</a:t>
            </a:r>
          </a:p>
        </p:txBody>
      </p:sp>
    </p:spTree>
  </p:cSld>
  <p:clrMapOvr>
    <a:masterClrMapping/>
  </p:clrMapOvr>
  <p:transition advClick="0" advTm="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6" grpId="0"/>
      <p:bldP spid="133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8761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323850" y="476250"/>
            <a:ext cx="51847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But it's gonna take money</a:t>
            </a:r>
            <a:r>
              <a:rPr lang="en-US" b="1" dirty="0">
                <a:solidFill>
                  <a:srgbClr val="00FFFF"/>
                </a:solidFill>
              </a:rPr>
              <a:t>                     </a:t>
            </a:r>
            <a:r>
              <a:rPr lang="es-ES_tradn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Pero, llevaré dinero</a:t>
            </a:r>
            <a:r>
              <a:rPr lang="es-ES_tradnl" sz="1800" dirty="0">
                <a:solidFill>
                  <a:srgbClr val="FF3300"/>
                </a:solidFill>
              </a:rPr>
              <a:t> </a:t>
            </a:r>
            <a:endParaRPr lang="es-ES" sz="1800" dirty="0">
              <a:solidFill>
                <a:srgbClr val="FF3300"/>
              </a:solidFill>
            </a:endParaRPr>
          </a:p>
        </p:txBody>
      </p: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2268538" y="1989138"/>
            <a:ext cx="554513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whole lotta spending money</a:t>
            </a:r>
            <a:r>
              <a:rPr lang="en-US" sz="2000" b="1" dirty="0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es-ES_tradn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haré mucho gasto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6147" name="Picture 3" descr="C:\Documents and Settings\Administrador\Escritorio\ian_kep_png_s__1_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28726" y="428604"/>
            <a:ext cx="4826992" cy="642939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5" grpId="0"/>
      <p:bldP spid="153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4000" dirty="0">
              <a:solidFill>
                <a:srgbClr val="0000FF"/>
              </a:solidFill>
            </a:endParaRPr>
          </a:p>
        </p:txBody>
      </p:sp>
      <p:pic>
        <p:nvPicPr>
          <p:cNvPr id="8194" name="Picture 2" descr="C:\Documents and Settings\Administrador\Escritorio\51806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25" name="Text Box 17"/>
          <p:cNvSpPr txBox="1">
            <a:spLocks noChangeArrowheads="1"/>
          </p:cNvSpPr>
          <p:nvPr/>
        </p:nvSpPr>
        <p:spPr bwMode="auto">
          <a:xfrm>
            <a:off x="1500166" y="1714488"/>
            <a:ext cx="351315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do it right child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hacerle bien a una niña</a:t>
            </a:r>
          </a:p>
        </p:txBody>
      </p:sp>
      <p:sp>
        <p:nvSpPr>
          <p:cNvPr id="17426" name="Text Box 18"/>
          <p:cNvSpPr txBox="1">
            <a:spLocks noChangeArrowheads="1"/>
          </p:cNvSpPr>
          <p:nvPr/>
        </p:nvSpPr>
        <p:spPr bwMode="auto">
          <a:xfrm>
            <a:off x="468313" y="692150"/>
            <a:ext cx="56880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It's gonna take plenty of money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llevaré mucho dinero 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5" grpId="0"/>
      <p:bldP spid="174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dor\Escritorio\121579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77" name="Text Box 21"/>
          <p:cNvSpPr txBox="1">
            <a:spLocks noChangeArrowheads="1"/>
          </p:cNvSpPr>
          <p:nvPr/>
        </p:nvSpPr>
        <p:spPr bwMode="auto">
          <a:xfrm>
            <a:off x="2214546" y="1357298"/>
            <a:ext cx="45370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whole lot of precious time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_tradnl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mucho del precioso tiempo</a:t>
            </a:r>
            <a:r>
              <a:rPr lang="es-ES_tradnl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endParaRPr lang="es-E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9478" name="Text Box 22"/>
          <p:cNvSpPr txBox="1">
            <a:spLocks noChangeArrowheads="1"/>
          </p:cNvSpPr>
          <p:nvPr/>
        </p:nvSpPr>
        <p:spPr bwMode="auto">
          <a:xfrm>
            <a:off x="4286248" y="357166"/>
            <a:ext cx="34544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It's gonna take time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_tradnl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Tomará tiempo</a:t>
            </a:r>
            <a:endParaRPr lang="es-E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7" grpId="0"/>
      <p:bldP spid="1947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44" name="Picture 20" descr="464583530_32b6e74ff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49" name="Text Box 25"/>
          <p:cNvSpPr txBox="1">
            <a:spLocks noChangeArrowheads="1"/>
          </p:cNvSpPr>
          <p:nvPr/>
        </p:nvSpPr>
        <p:spPr bwMode="auto">
          <a:xfrm>
            <a:off x="1042988" y="1916113"/>
            <a:ext cx="72009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It's gonna take patience and time, ummm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_tradnl" sz="1800" b="1" dirty="0">
                <a:solidFill>
                  <a:srgbClr val="99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Tomará paciencia y tiempo, mmm</a:t>
            </a:r>
            <a:endParaRPr lang="es-ES" sz="1800" b="1" dirty="0">
              <a:solidFill>
                <a:srgbClr val="99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Documents and Settings\Administrador\Escritorio\750448-800x600-[DesktopNexus.com]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1571604" y="2357430"/>
            <a:ext cx="59753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do it, to do it, to do it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_tradn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hacerle, para hacerle, para hacerle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709" name="Text Box 13"/>
          <p:cNvSpPr txBox="1">
            <a:spLocks noChangeArrowheads="1"/>
          </p:cNvSpPr>
          <p:nvPr/>
        </p:nvSpPr>
        <p:spPr bwMode="auto">
          <a:xfrm>
            <a:off x="571472" y="4000504"/>
            <a:ext cx="80645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do it, to do it, to do it right child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_tradn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hacerle, para hacerle, para hacerle bien a una </a:t>
            </a:r>
            <a:r>
              <a:rPr lang="es-ES_tradnl" sz="1800" b="1" dirty="0">
                <a:solidFill>
                  <a:srgbClr val="FF0000"/>
                </a:solidFill>
              </a:rPr>
              <a:t>niña</a:t>
            </a:r>
            <a:endParaRPr lang="es-ES" sz="1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7" grpId="0"/>
      <p:bldP spid="2970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63" name="Picture 19" descr="179831344_8e616c00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1770" name="Text Box 26"/>
          <p:cNvSpPr txBox="1">
            <a:spLocks noChangeArrowheads="1"/>
          </p:cNvSpPr>
          <p:nvPr/>
        </p:nvSpPr>
        <p:spPr bwMode="auto">
          <a:xfrm>
            <a:off x="250825" y="3284538"/>
            <a:ext cx="41052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CC00"/>
                </a:solidFill>
              </a:rPr>
              <a:t>I got my mind set on you</a:t>
            </a:r>
            <a:r>
              <a:rPr lang="en-US" b="1" dirty="0">
                <a:solidFill>
                  <a:srgbClr val="00FF00"/>
                </a:solidFill>
              </a:rPr>
              <a:t>   </a:t>
            </a:r>
            <a:r>
              <a:rPr lang="es-ES" sz="1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Tengo mi mente puesta en ti</a:t>
            </a:r>
          </a:p>
        </p:txBody>
      </p:sp>
      <p:sp>
        <p:nvSpPr>
          <p:cNvPr id="31772" name="Text Box 28"/>
          <p:cNvSpPr txBox="1">
            <a:spLocks noChangeArrowheads="1"/>
          </p:cNvSpPr>
          <p:nvPr/>
        </p:nvSpPr>
        <p:spPr bwMode="auto">
          <a:xfrm>
            <a:off x="1042988" y="4941888"/>
            <a:ext cx="41052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CC00"/>
                </a:solidFill>
              </a:rPr>
              <a:t>I got my mind set on you</a:t>
            </a:r>
            <a:r>
              <a:rPr lang="en-US" b="1" dirty="0">
                <a:solidFill>
                  <a:srgbClr val="00FF00"/>
                </a:solidFill>
              </a:rPr>
              <a:t>  </a:t>
            </a:r>
            <a:r>
              <a:rPr lang="es-ES" sz="1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Tengo mi mente puesta en ti</a:t>
            </a:r>
          </a:p>
        </p:txBody>
      </p:sp>
      <p:pic>
        <p:nvPicPr>
          <p:cNvPr id="2050" name="Picture 2" descr="C:\Documents and Settings\Administrador\Escritorio\Imagen2 copi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94387" y="0"/>
            <a:ext cx="3249613" cy="21764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70" grpId="0"/>
      <p:bldP spid="317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25" name="Picture 13" descr="565715413_c20c5bd0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4530" name="Text Box 18"/>
          <p:cNvSpPr txBox="1">
            <a:spLocks noChangeArrowheads="1"/>
          </p:cNvSpPr>
          <p:nvPr/>
        </p:nvSpPr>
        <p:spPr bwMode="auto">
          <a:xfrm>
            <a:off x="4071934" y="1928802"/>
            <a:ext cx="374808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</a:rPr>
              <a:t>I got my mind set on you</a:t>
            </a:r>
            <a:r>
              <a:rPr lang="en-US" b="1" dirty="0">
                <a:solidFill>
                  <a:srgbClr val="00FF00"/>
                </a:solidFill>
              </a:rPr>
              <a:t>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Tengo mi mente puesta en ti</a:t>
            </a:r>
          </a:p>
        </p:txBody>
      </p:sp>
      <p:sp>
        <p:nvSpPr>
          <p:cNvPr id="64531" name="Text Box 19"/>
          <p:cNvSpPr txBox="1">
            <a:spLocks noChangeArrowheads="1"/>
          </p:cNvSpPr>
          <p:nvPr/>
        </p:nvSpPr>
        <p:spPr bwMode="auto">
          <a:xfrm>
            <a:off x="5286380" y="2928934"/>
            <a:ext cx="339089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</a:rPr>
              <a:t>I got my mind set on you</a:t>
            </a:r>
            <a:r>
              <a:rPr lang="en-US" b="1" dirty="0">
                <a:solidFill>
                  <a:srgbClr val="00FF00"/>
                </a:solidFill>
              </a:rPr>
              <a:t>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Tengo mi mente puesta en ti</a:t>
            </a:r>
          </a:p>
        </p:txBody>
      </p:sp>
      <p:pic>
        <p:nvPicPr>
          <p:cNvPr id="4099" name="Picture 3" descr="C:\Documents and Settings\Administrador\Escritorio\Imagen5 copi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0"/>
            <a:ext cx="3136822" cy="214311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4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30" grpId="0"/>
      <p:bldP spid="645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Administrador\Escritorio\120440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7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1258888" y="544512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sz="20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2000" b="1" dirty="0">
                <a:solidFill>
                  <a:schemeClr val="bg1"/>
                </a:solidFill>
                <a:latin typeface="Comic Sans MS" pitchFamily="66" charset="0"/>
              </a:rPr>
            </a:br>
            <a:endParaRPr lang="es-ES" sz="20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571472" y="2857496"/>
            <a:ext cx="5689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this time I know it's for real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este momento sé que es real</a:t>
            </a:r>
          </a:p>
        </p:txBody>
      </p:sp>
      <p:sp>
        <p:nvSpPr>
          <p:cNvPr id="33809" name="Text Box 17"/>
          <p:cNvSpPr txBox="1">
            <a:spLocks noChangeArrowheads="1"/>
          </p:cNvSpPr>
          <p:nvPr/>
        </p:nvSpPr>
        <p:spPr bwMode="auto">
          <a:xfrm>
            <a:off x="3357554" y="3786190"/>
            <a:ext cx="5334028" cy="744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feelings that I feel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todos los sentimientos que yo siento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8" grpId="0"/>
      <p:bldP spid="3380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52" name="Picture 12" descr="967098936_8431bb887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56" name="Text Box 16"/>
          <p:cNvSpPr txBox="1">
            <a:spLocks noChangeArrowheads="1"/>
          </p:cNvSpPr>
          <p:nvPr/>
        </p:nvSpPr>
        <p:spPr bwMode="auto">
          <a:xfrm>
            <a:off x="4703742" y="571480"/>
            <a:ext cx="444025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know if I put my mind to it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Sé que si he puesto mi mente en ello</a:t>
            </a:r>
          </a:p>
        </p:txBody>
      </p:sp>
      <p:sp>
        <p:nvSpPr>
          <p:cNvPr id="35857" name="Text Box 17"/>
          <p:cNvSpPr txBox="1">
            <a:spLocks noChangeArrowheads="1"/>
          </p:cNvSpPr>
          <p:nvPr/>
        </p:nvSpPr>
        <p:spPr bwMode="auto">
          <a:xfrm>
            <a:off x="4714876" y="1571612"/>
            <a:ext cx="407351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know that I really can do it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dirty="0"/>
              <a:t>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sé que realmente lo puedo hacer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6" grpId="0"/>
      <p:bldP spid="3585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dministrador\Escritorio\104238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901" name="Text Box 13"/>
          <p:cNvSpPr txBox="1">
            <a:spLocks noChangeArrowheads="1"/>
          </p:cNvSpPr>
          <p:nvPr/>
        </p:nvSpPr>
        <p:spPr bwMode="auto">
          <a:xfrm>
            <a:off x="3419475" y="692150"/>
            <a:ext cx="41052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got my mind set on you,</a:t>
            </a:r>
            <a:r>
              <a:rPr lang="en-US" b="1" dirty="0">
                <a:solidFill>
                  <a:srgbClr val="00FF00"/>
                </a:solidFill>
              </a:rPr>
              <a:t>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Tengo mi mente puesta en ti,</a:t>
            </a:r>
          </a:p>
        </p:txBody>
      </p:sp>
      <p:sp>
        <p:nvSpPr>
          <p:cNvPr id="37902" name="Text Box 14"/>
          <p:cNvSpPr txBox="1">
            <a:spLocks noChangeArrowheads="1"/>
          </p:cNvSpPr>
          <p:nvPr/>
        </p:nvSpPr>
        <p:spPr bwMode="auto">
          <a:xfrm>
            <a:off x="2700338" y="2133600"/>
            <a:ext cx="41052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got my mind set on you,</a:t>
            </a:r>
            <a:r>
              <a:rPr lang="en-US" b="1" dirty="0">
                <a:solidFill>
                  <a:srgbClr val="00FF00"/>
                </a:solidFill>
              </a:rPr>
              <a:t>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Tengo mi mente puesta en ti,</a:t>
            </a:r>
          </a:p>
        </p:txBody>
      </p:sp>
      <p:sp>
        <p:nvSpPr>
          <p:cNvPr id="37903" name="Text Box 15"/>
          <p:cNvSpPr txBox="1">
            <a:spLocks noChangeArrowheads="1"/>
          </p:cNvSpPr>
          <p:nvPr/>
        </p:nvSpPr>
        <p:spPr bwMode="auto">
          <a:xfrm>
            <a:off x="7019925" y="692150"/>
            <a:ext cx="18002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set on you</a:t>
            </a:r>
            <a:r>
              <a:rPr lang="en-US" b="1" dirty="0">
                <a:solidFill>
                  <a:srgbClr val="00FF00"/>
                </a:solidFill>
              </a:rPr>
              <a:t>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puesta en ti</a:t>
            </a:r>
          </a:p>
        </p:txBody>
      </p:sp>
      <p:sp>
        <p:nvSpPr>
          <p:cNvPr id="37904" name="Text Box 16"/>
          <p:cNvSpPr txBox="1">
            <a:spLocks noChangeArrowheads="1"/>
          </p:cNvSpPr>
          <p:nvPr/>
        </p:nvSpPr>
        <p:spPr bwMode="auto">
          <a:xfrm>
            <a:off x="5940425" y="2133600"/>
            <a:ext cx="24479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set on you</a:t>
            </a:r>
            <a:r>
              <a:rPr lang="en-US" b="1" dirty="0">
                <a:solidFill>
                  <a:srgbClr val="00FF00"/>
                </a:solidFill>
              </a:rPr>
              <a:t>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puesta en ti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01" grpId="0"/>
      <p:bldP spid="37902" grpId="0"/>
      <p:bldP spid="37903" grpId="0"/>
      <p:bldP spid="3790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59050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79" name="Text Box 19"/>
          <p:cNvSpPr txBox="1">
            <a:spLocks noChangeArrowheads="1"/>
          </p:cNvSpPr>
          <p:nvPr/>
        </p:nvSpPr>
        <p:spPr bwMode="auto">
          <a:xfrm>
            <a:off x="4143372" y="2571744"/>
            <a:ext cx="416878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whole lotta spending money</a:t>
            </a: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_tradnl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haré mucho gasto</a:t>
            </a:r>
            <a:r>
              <a:rPr lang="en-U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40982" name="Text Box 22"/>
          <p:cNvSpPr txBox="1">
            <a:spLocks noChangeArrowheads="1"/>
          </p:cNvSpPr>
          <p:nvPr/>
        </p:nvSpPr>
        <p:spPr bwMode="auto">
          <a:xfrm>
            <a:off x="2071670" y="1214422"/>
            <a:ext cx="350046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But it's gonna take money</a:t>
            </a:r>
            <a:r>
              <a:rPr 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_tradnl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Pero, llevaré dinero </a:t>
            </a:r>
            <a:endParaRPr lang="es-E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9" grpId="0"/>
      <p:bldP spid="409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105331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26" name="Text Box 18"/>
          <p:cNvSpPr txBox="1">
            <a:spLocks noChangeArrowheads="1"/>
          </p:cNvSpPr>
          <p:nvPr/>
        </p:nvSpPr>
        <p:spPr bwMode="auto">
          <a:xfrm>
            <a:off x="500034" y="857232"/>
            <a:ext cx="43926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It's gonna take plenty of money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llevaré mucho dinero</a:t>
            </a:r>
            <a:r>
              <a:rPr lang="es-ES" sz="1800" dirty="0">
                <a:solidFill>
                  <a:srgbClr val="FF0066"/>
                </a:solidFill>
              </a:rPr>
              <a:t> </a:t>
            </a:r>
          </a:p>
        </p:txBody>
      </p:sp>
      <p:sp>
        <p:nvSpPr>
          <p:cNvPr id="43027" name="Text Box 19"/>
          <p:cNvSpPr txBox="1">
            <a:spLocks noChangeArrowheads="1"/>
          </p:cNvSpPr>
          <p:nvPr/>
        </p:nvSpPr>
        <p:spPr bwMode="auto">
          <a:xfrm>
            <a:off x="1000100" y="2000240"/>
            <a:ext cx="34544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do it right child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para hacerle bien a una niña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3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6" grpId="0"/>
      <p:bldP spid="430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97" name="Picture 17" descr="palms-clo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94" name="Text Box 14"/>
          <p:cNvSpPr txBox="1">
            <a:spLocks noChangeArrowheads="1"/>
          </p:cNvSpPr>
          <p:nvPr/>
        </p:nvSpPr>
        <p:spPr bwMode="auto">
          <a:xfrm>
            <a:off x="1116013" y="692150"/>
            <a:ext cx="33115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It's gonna take time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_tradn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Tomará tiempo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6095" name="Text Box 15"/>
          <p:cNvSpPr txBox="1">
            <a:spLocks noChangeArrowheads="1"/>
          </p:cNvSpPr>
          <p:nvPr/>
        </p:nvSpPr>
        <p:spPr bwMode="auto">
          <a:xfrm>
            <a:off x="4572000" y="1484313"/>
            <a:ext cx="41417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whole lot of precious time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s-ES_tradn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mucho del precioso tiempo</a:t>
            </a:r>
            <a:r>
              <a:rPr lang="es-ES_tradnl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endParaRPr lang="es-E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6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4" grpId="0"/>
      <p:bldP spid="4609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90" name="Picture 14" descr="487982215_a656c6f8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5157788" cy="6858000"/>
          </a:xfrm>
          <a:prstGeom prst="rect">
            <a:avLst/>
          </a:prstGeom>
          <a:noFill/>
        </p:spPr>
      </p:pic>
      <p:pic>
        <p:nvPicPr>
          <p:cNvPr id="5" name="Picture 14" descr="487982215_a656c6f8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786314" y="0"/>
            <a:ext cx="5157788" cy="6858000"/>
          </a:xfrm>
          <a:prstGeom prst="rect">
            <a:avLst/>
          </a:prstGeom>
          <a:noFill/>
        </p:spPr>
      </p:pic>
      <p:sp>
        <p:nvSpPr>
          <p:cNvPr id="50194" name="Text Box 18"/>
          <p:cNvSpPr txBox="1">
            <a:spLocks noChangeArrowheads="1"/>
          </p:cNvSpPr>
          <p:nvPr/>
        </p:nvSpPr>
        <p:spPr bwMode="auto">
          <a:xfrm>
            <a:off x="827088" y="3500438"/>
            <a:ext cx="72009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It's gonna take patience and time, ummm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_tradnl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Tomará paciencia y tiempo, mmm</a:t>
            </a:r>
            <a:endParaRPr lang="es-E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7" name="Picture 17" descr="Elle-Fanning-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12" name="Text Box 12"/>
          <p:cNvSpPr txBox="1">
            <a:spLocks noChangeArrowheads="1"/>
          </p:cNvSpPr>
          <p:nvPr/>
        </p:nvSpPr>
        <p:spPr bwMode="auto">
          <a:xfrm>
            <a:off x="0" y="549275"/>
            <a:ext cx="48244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do it, to do it, to do it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_tradnl" sz="1800" b="1" dirty="0">
                <a:solidFill>
                  <a:schemeClr val="bg1"/>
                </a:solidFill>
              </a:rPr>
              <a:t>para hacerle, para hacerle, para hacerle</a:t>
            </a:r>
            <a:endParaRPr lang="es-ES" sz="1800" b="1" dirty="0">
              <a:solidFill>
                <a:schemeClr val="bg1"/>
              </a:solidFill>
            </a:endParaRPr>
          </a:p>
        </p:txBody>
      </p:sp>
      <p:sp>
        <p:nvSpPr>
          <p:cNvPr id="51213" name="Text Box 13"/>
          <p:cNvSpPr txBox="1">
            <a:spLocks noChangeArrowheads="1"/>
          </p:cNvSpPr>
          <p:nvPr/>
        </p:nvSpPr>
        <p:spPr bwMode="auto">
          <a:xfrm>
            <a:off x="0" y="2276475"/>
            <a:ext cx="53276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do it, to do it, to do it right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_tradnl" sz="1800" b="1" dirty="0">
                <a:solidFill>
                  <a:schemeClr val="bg1"/>
                </a:solidFill>
              </a:rPr>
              <a:t>para hacerle, para hacerle, para hacerle bien</a:t>
            </a:r>
            <a:r>
              <a:rPr lang="es-ES_tradnl" sz="18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18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0242" name="Picture 2" descr="C:\Documents and Settings\Administrador\Escritorio\1diszdoboz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242119"/>
            <a:ext cx="3443285" cy="3615881"/>
          </a:xfrm>
          <a:prstGeom prst="rect">
            <a:avLst/>
          </a:prstGeom>
          <a:noFill/>
        </p:spPr>
      </p:pic>
      <p:pic>
        <p:nvPicPr>
          <p:cNvPr id="13313" name="Picture 1" descr="C:\Documents and Settings\Administrador\Escritorio\750451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C:\Documents and Settings\Administrador\Escritorio\750451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750451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5" name="Picture 3" descr="C:\Documents and Settings\Administrador\Escritorio\750449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3" descr="C:\Documents and Settings\Administrador\Escritorio\750449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Escritorio\750449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9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9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2" grpId="0"/>
      <p:bldP spid="512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31" name="Picture 7" descr="141362847_11a5d334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22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195513" y="558958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FF3300"/>
                </a:solidFill>
                <a:latin typeface="Comic Sans MS" pitchFamily="66" charset="0"/>
              </a:rPr>
              <a:t>  </a:t>
            </a:r>
            <a:endParaRPr lang="es-ES" sz="2000" b="1" dirty="0">
              <a:solidFill>
                <a:srgbClr val="FF330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000" b="1" dirty="0">
                <a:solidFill>
                  <a:srgbClr val="FF3300"/>
                </a:solidFill>
                <a:latin typeface="Comic Sans MS" pitchFamily="66" charset="0"/>
              </a:rPr>
              <a:t>  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539750" y="4292600"/>
            <a:ext cx="41052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CC00"/>
                </a:solidFill>
              </a:rPr>
              <a:t>I got my mind set on you</a:t>
            </a:r>
            <a:r>
              <a:rPr lang="en-US" b="1" dirty="0">
                <a:solidFill>
                  <a:srgbClr val="00FF00"/>
                </a:solidFill>
              </a:rPr>
              <a:t>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Tengo mi mente puesta en ti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4500563" y="5516563"/>
            <a:ext cx="41052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CC00"/>
                </a:solidFill>
              </a:rPr>
              <a:t>I got my mind set on you</a:t>
            </a:r>
            <a:r>
              <a:rPr lang="en-US" b="1" dirty="0">
                <a:solidFill>
                  <a:srgbClr val="00FF00"/>
                </a:solidFill>
              </a:rPr>
              <a:t>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Tengo mi mente puesta en ti</a:t>
            </a:r>
          </a:p>
        </p:txBody>
      </p:sp>
      <p:pic>
        <p:nvPicPr>
          <p:cNvPr id="5122" name="Picture 2" descr="C:\Documents and Settings\Administrador\Escritorio\Imagen7 copi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3929058" cy="277698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5" grpId="0"/>
      <p:bldP spid="522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79" name="Picture 31" descr="ALWAYS-ON-MY-MI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2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051050" y="544512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00FFFF"/>
                </a:solidFill>
                <a:latin typeface="Comic Sans MS" pitchFamily="66" charset="0"/>
              </a:rPr>
              <a:t>  </a:t>
            </a:r>
            <a:endParaRPr lang="es-ES" sz="20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</a:t>
            </a:r>
          </a:p>
        </p:txBody>
      </p:sp>
      <p:sp>
        <p:nvSpPr>
          <p:cNvPr id="53277" name="Text Box 29"/>
          <p:cNvSpPr txBox="1">
            <a:spLocks noChangeArrowheads="1"/>
          </p:cNvSpPr>
          <p:nvPr/>
        </p:nvSpPr>
        <p:spPr bwMode="auto">
          <a:xfrm>
            <a:off x="3419475" y="908050"/>
            <a:ext cx="41052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got my mind set on you</a:t>
            </a:r>
            <a:r>
              <a:rPr lang="en-US" b="1" dirty="0">
                <a:solidFill>
                  <a:srgbClr val="00FF00"/>
                </a:solidFill>
              </a:rPr>
              <a:t>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Tengo mi mente puesta en ti</a:t>
            </a:r>
          </a:p>
        </p:txBody>
      </p:sp>
      <p:sp>
        <p:nvSpPr>
          <p:cNvPr id="53278" name="Text Box 30"/>
          <p:cNvSpPr txBox="1">
            <a:spLocks noChangeArrowheads="1"/>
          </p:cNvSpPr>
          <p:nvPr/>
        </p:nvSpPr>
        <p:spPr bwMode="auto">
          <a:xfrm>
            <a:off x="2987675" y="2492375"/>
            <a:ext cx="41052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got my mind set on you</a:t>
            </a:r>
            <a:r>
              <a:rPr lang="en-US" b="1" dirty="0">
                <a:solidFill>
                  <a:srgbClr val="00FF00"/>
                </a:solidFill>
              </a:rPr>
              <a:t>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Tengo mi mente puesta en ti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3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77" grpId="0"/>
      <p:bldP spid="5327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dministrador\Escritorio\937417-800x600-Love-in-the-Sn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4304" name="Text Box 32"/>
          <p:cNvSpPr txBox="1">
            <a:spLocks noChangeArrowheads="1"/>
          </p:cNvSpPr>
          <p:nvPr/>
        </p:nvSpPr>
        <p:spPr bwMode="auto">
          <a:xfrm>
            <a:off x="857224" y="785794"/>
            <a:ext cx="4429156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this time I know it's for real</a:t>
            </a:r>
            <a:r>
              <a:rPr 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este momento sé que es real</a:t>
            </a:r>
          </a:p>
        </p:txBody>
      </p:sp>
      <p:sp>
        <p:nvSpPr>
          <p:cNvPr id="54305" name="Text Box 33"/>
          <p:cNvSpPr txBox="1">
            <a:spLocks noChangeArrowheads="1"/>
          </p:cNvSpPr>
          <p:nvPr/>
        </p:nvSpPr>
        <p:spPr bwMode="auto">
          <a:xfrm>
            <a:off x="2143108" y="1785926"/>
            <a:ext cx="5000660" cy="73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feelings that I feel</a:t>
            </a:r>
            <a:r>
              <a:rPr 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todos los sentimientos que yo siento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4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04" grpId="0"/>
      <p:bldP spid="5430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6" name="Picture 10" descr="1557777803_2899f3271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5308" name="Text Box 12"/>
          <p:cNvSpPr txBox="1">
            <a:spLocks noChangeArrowheads="1"/>
          </p:cNvSpPr>
          <p:nvPr/>
        </p:nvSpPr>
        <p:spPr bwMode="auto">
          <a:xfrm>
            <a:off x="3708400" y="2133600"/>
            <a:ext cx="48958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</a:rPr>
              <a:t>I know that I really can do it</a:t>
            </a:r>
            <a:r>
              <a:rPr lang="en-US" b="1" dirty="0">
                <a:solidFill>
                  <a:srgbClr val="00FF00"/>
                </a:solidFill>
              </a:rPr>
              <a:t>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sé que realmente lo puedo hacer</a:t>
            </a:r>
          </a:p>
        </p:txBody>
      </p:sp>
      <p:sp>
        <p:nvSpPr>
          <p:cNvPr id="55311" name="Text Box 15"/>
          <p:cNvSpPr txBox="1">
            <a:spLocks noChangeArrowheads="1"/>
          </p:cNvSpPr>
          <p:nvPr/>
        </p:nvSpPr>
        <p:spPr bwMode="auto">
          <a:xfrm>
            <a:off x="395288" y="765175"/>
            <a:ext cx="54006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know if I put my mind to it</a:t>
            </a:r>
            <a:r>
              <a:rPr lang="en-US" b="1" dirty="0">
                <a:solidFill>
                  <a:srgbClr val="00FF00"/>
                </a:solidFill>
              </a:rPr>
              <a:t>     </a:t>
            </a:r>
            <a:r>
              <a:rPr lang="es-ES" sz="2000" b="1" dirty="0">
                <a:solidFill>
                  <a:schemeClr val="bg1"/>
                </a:solidFill>
              </a:rPr>
              <a:t>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reconozco que si puse mi mente en ello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8" grpId="0"/>
      <p:bldP spid="553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15996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6341" name="Text Box 21"/>
          <p:cNvSpPr txBox="1">
            <a:spLocks noChangeArrowheads="1"/>
          </p:cNvSpPr>
          <p:nvPr/>
        </p:nvSpPr>
        <p:spPr bwMode="auto">
          <a:xfrm>
            <a:off x="428596" y="2285992"/>
            <a:ext cx="51847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But it's gonna take money</a:t>
            </a:r>
            <a:r>
              <a:rPr lang="en-US" b="1" dirty="0">
                <a:solidFill>
                  <a:srgbClr val="00FFFF"/>
                </a:solidFill>
              </a:rPr>
              <a:t>           </a:t>
            </a:r>
            <a:r>
              <a:rPr lang="es-ES_tradn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Pero, llevaré dinero</a:t>
            </a:r>
            <a:r>
              <a:rPr lang="es-ES_tradnl" sz="1800" dirty="0">
                <a:solidFill>
                  <a:srgbClr val="FF3300"/>
                </a:solidFill>
              </a:rPr>
              <a:t> </a:t>
            </a:r>
            <a:endParaRPr lang="es-ES" sz="1800" dirty="0">
              <a:solidFill>
                <a:srgbClr val="FF3300"/>
              </a:solidFill>
            </a:endParaRPr>
          </a:p>
        </p:txBody>
      </p:sp>
      <p:sp>
        <p:nvSpPr>
          <p:cNvPr id="56342" name="Text Box 22"/>
          <p:cNvSpPr txBox="1">
            <a:spLocks noChangeArrowheads="1"/>
          </p:cNvSpPr>
          <p:nvPr/>
        </p:nvSpPr>
        <p:spPr bwMode="auto">
          <a:xfrm>
            <a:off x="3286116" y="3500438"/>
            <a:ext cx="554513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whole lotta spending money</a:t>
            </a:r>
            <a:r>
              <a:rPr lang="en-US" sz="2000" b="1" dirty="0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es-ES_tradn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haré mucho gasto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6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41" grpId="0"/>
      <p:bldP spid="5634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566538-800x600-Birthday-Gif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7356" name="Text Box 12"/>
          <p:cNvSpPr txBox="1">
            <a:spLocks noChangeArrowheads="1"/>
          </p:cNvSpPr>
          <p:nvPr/>
        </p:nvSpPr>
        <p:spPr bwMode="auto">
          <a:xfrm>
            <a:off x="4286248" y="428604"/>
            <a:ext cx="43910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It's gonna take plenty of money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b="1" dirty="0">
                <a:solidFill>
                  <a:schemeClr val="bg1"/>
                </a:solidFill>
              </a:rPr>
              <a:t>llevaré mucho dinero </a:t>
            </a:r>
          </a:p>
        </p:txBody>
      </p:sp>
      <p:sp>
        <p:nvSpPr>
          <p:cNvPr id="57357" name="Text Box 13"/>
          <p:cNvSpPr txBox="1">
            <a:spLocks noChangeArrowheads="1"/>
          </p:cNvSpPr>
          <p:nvPr/>
        </p:nvSpPr>
        <p:spPr bwMode="auto">
          <a:xfrm>
            <a:off x="4787900" y="1773238"/>
            <a:ext cx="35274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do it right child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hacerle bien a una niña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6" grpId="0"/>
      <p:bldP spid="5735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Administrador\Escritorio\38538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8381" name="Text Box 13"/>
          <p:cNvSpPr txBox="1">
            <a:spLocks noChangeArrowheads="1"/>
          </p:cNvSpPr>
          <p:nvPr/>
        </p:nvSpPr>
        <p:spPr bwMode="auto">
          <a:xfrm>
            <a:off x="5143504" y="1000108"/>
            <a:ext cx="34544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It's gonna take time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_tradn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Tomará tiempo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8382" name="Text Box 14"/>
          <p:cNvSpPr txBox="1">
            <a:spLocks noChangeArrowheads="1"/>
          </p:cNvSpPr>
          <p:nvPr/>
        </p:nvSpPr>
        <p:spPr bwMode="auto">
          <a:xfrm>
            <a:off x="4857752" y="2857496"/>
            <a:ext cx="428624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whole lot of precious time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_tradn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mucho del precioso tiempo 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8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1" grpId="0"/>
      <p:bldP spid="5838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409" name="Picture 17" descr="517988227_c52bcac6b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9411" name="Text Box 19"/>
          <p:cNvSpPr txBox="1">
            <a:spLocks noChangeArrowheads="1"/>
          </p:cNvSpPr>
          <p:nvPr/>
        </p:nvSpPr>
        <p:spPr bwMode="auto">
          <a:xfrm>
            <a:off x="900113" y="4149725"/>
            <a:ext cx="72009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It's gonna take patience and time, ummm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_tradnl" sz="1800" b="1" dirty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Tomará paciencia y tiempo, mmm</a:t>
            </a:r>
            <a:endParaRPr lang="es-ES" sz="1800" b="1" dirty="0">
              <a:solidFill>
                <a:srgbClr val="66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Documents and Settings\Administrador\Escritorio\53058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3428992" y="500042"/>
            <a:ext cx="47513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do it, to do it, to do it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_tradnl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hacerle, para hacerle, para hacerle</a:t>
            </a:r>
            <a:endParaRPr lang="es-E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3214678" y="1857364"/>
            <a:ext cx="55435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do it, to do it, to do it right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_tradnl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hacerle, para hacerle, para hacerle bien </a:t>
            </a:r>
            <a:endParaRPr lang="es-E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2" grpId="0"/>
      <p:bldP spid="6042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0" descr="116452_5_9_2009_6_59_13_am_-_george_harrison_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714876" y="0"/>
            <a:ext cx="5178425" cy="6858000"/>
          </a:xfrm>
          <a:prstGeom prst="rect">
            <a:avLst/>
          </a:prstGeom>
          <a:noFill/>
        </p:spPr>
      </p:pic>
      <p:pic>
        <p:nvPicPr>
          <p:cNvPr id="49172" name="Picture 20" descr="116452_5_9_2009_6_59_13_am_-_george_harrison_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0"/>
            <a:ext cx="5178425" cy="6858000"/>
          </a:xfrm>
          <a:prstGeom prst="rect">
            <a:avLst/>
          </a:prstGeom>
          <a:noFill/>
        </p:spPr>
      </p:pic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3857620" y="2357430"/>
            <a:ext cx="24479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set on you…..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puesta en ti…..</a:t>
            </a:r>
          </a:p>
        </p:txBody>
      </p:sp>
      <p:sp>
        <p:nvSpPr>
          <p:cNvPr id="49169" name="Text Box 17"/>
          <p:cNvSpPr txBox="1">
            <a:spLocks noChangeArrowheads="1"/>
          </p:cNvSpPr>
          <p:nvPr/>
        </p:nvSpPr>
        <p:spPr bwMode="auto">
          <a:xfrm>
            <a:off x="2786050" y="1357298"/>
            <a:ext cx="2159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set on you</a:t>
            </a:r>
            <a:r>
              <a:rPr lang="en-US" b="1" dirty="0">
                <a:solidFill>
                  <a:srgbClr val="00FF00"/>
                </a:solidFill>
              </a:rPr>
              <a:t>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puesta en ti</a:t>
            </a:r>
          </a:p>
        </p:txBody>
      </p:sp>
      <p:pic>
        <p:nvPicPr>
          <p:cNvPr id="2052" name="Picture 4" descr="George Harrison 1024x768  Wallpaper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4" descr="George Harrison 1024x768  Wallpaper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054" name="Picture 6" descr="George Harrison 1024x768  Wallpaper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6" descr="George Harrison 1024x768  Wallpaper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6" descr="George Harrison 1024x768  Wallpaper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6" name="Picture 8" descr="http://beatlesnumber9.com/wall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8" descr="http://beatlesnumber9.com/wall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8" descr="http://beatlesnumber9.com/wall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8" name="Picture 10" descr="Fondo de Pantalla de Música: George Harriso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10" descr="Fondo de Pantalla de Música: George Harriso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10" descr="Fondo de Pantalla de Música: George Harriso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10" descr="Fondo de Pantalla de Música: George Harriso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6804025" y="6237288"/>
            <a:ext cx="2089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800" b="1" dirty="0">
                <a:solidFill>
                  <a:srgbClr val="0000FF"/>
                </a:solidFill>
              </a:rPr>
              <a:t>       </a:t>
            </a:r>
            <a:r>
              <a:rPr lang="es-ES" sz="1600" b="1" dirty="0">
                <a:solidFill>
                  <a:srgbClr val="FF0000"/>
                </a:solidFill>
              </a:rPr>
              <a:t>  R</a:t>
            </a:r>
            <a:r>
              <a:rPr lang="es-ES" sz="1400" b="1" dirty="0">
                <a:solidFill>
                  <a:srgbClr val="FF0000"/>
                </a:solidFill>
              </a:rPr>
              <a:t>oberto</a:t>
            </a:r>
          </a:p>
        </p:txBody>
      </p:sp>
    </p:spTree>
  </p:cSld>
  <p:clrMapOvr>
    <a:masterClrMapping/>
  </p:clrMapOvr>
  <p:transition advClick="0"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9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200"/>
                            </p:stCondLst>
                            <p:childTnLst>
                              <p:par>
                                <p:cTn id="19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200"/>
                            </p:stCondLst>
                            <p:childTnLst>
                              <p:par>
                                <p:cTn id="26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200"/>
                            </p:stCondLst>
                            <p:childTnLst>
                              <p:par>
                                <p:cTn id="36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200"/>
                            </p:stCondLst>
                            <p:childTnLst>
                              <p:par>
                                <p:cTn id="46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70" grpId="0"/>
      <p:bldP spid="49169" grpId="0"/>
      <p:bldP spid="4916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2311</TotalTime>
  <Words>754</Words>
  <Application>Microsoft Office PowerPoint</Application>
  <PresentationFormat>Presentación en pantalla (4:3)</PresentationFormat>
  <Paragraphs>98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 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I’VE GOT MY MIND SET ON YOU (1987)</dc:title>
  <cp:lastModifiedBy>Roberto</cp:lastModifiedBy>
  <cp:revision>191</cp:revision>
  <dcterms:created xsi:type="dcterms:W3CDTF">2007-04-05T03:57:29Z</dcterms:created>
  <dcterms:modified xsi:type="dcterms:W3CDTF">2012-12-17T23:11:09Z</dcterms:modified>
</cp:coreProperties>
</file>