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90" r:id="rId3"/>
    <p:sldId id="293" r:id="rId4"/>
    <p:sldId id="260" r:id="rId5"/>
    <p:sldId id="261" r:id="rId6"/>
    <p:sldId id="262" r:id="rId7"/>
    <p:sldId id="263" r:id="rId8"/>
    <p:sldId id="264" r:id="rId9"/>
    <p:sldId id="292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83" r:id="rId19"/>
    <p:sldId id="289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94" r:id="rId30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ioDf11xBvOVaoQgzvsXRA" hashData="rUsIzalcu5nRMld2KtEErpBGOV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FF00"/>
    <a:srgbClr val="0000FF"/>
    <a:srgbClr val="FF9933"/>
    <a:srgbClr val="FF9900"/>
    <a:srgbClr val="FFCC00"/>
    <a:srgbClr val="FFFFCC"/>
    <a:srgbClr val="009999"/>
    <a:srgbClr val="0099FF"/>
    <a:srgbClr val="00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10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8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604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04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604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F63BB463-D20D-4B5D-8AD3-B0408B590B89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4779C1-76F8-482C-BD30-203233E664B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921682-3810-4DFE-A835-CABB14A20F4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939FA-6500-4990-AF96-C46662CC8A2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F4DF2C-74C9-43A0-94DC-53F823CDF15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E282A1-6907-4BBD-BCC6-BF208E46746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D1464-9303-4030-90C1-B75CB7248980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1E2F0E-678B-4B30-A9CE-AD3F93DF0FB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EDE966-CF5C-4D57-BA34-6C8D73C6C80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7399C9-F969-4D9B-8421-0553DFE0473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075AAB-33DC-4383-9769-39033F105AD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62ED5B-2845-42A9-80A0-A8E75DFBAA1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5A8531-D895-46BC-BD5F-98BA18B646D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D0AB3AFB-510A-47C4-85C4-65EC5320859E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12D3136-3E17-40FA-8F76-1451974E941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7" name="Picture 3" descr="C:\Documents and Settings\Administrador\Escritorio\2_11374_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3998" cy="6857999"/>
          </a:xfrm>
          <a:prstGeom prst="rect">
            <a:avLst/>
          </a:prstGeom>
          <a:noFill/>
        </p:spPr>
      </p:pic>
      <p:pic>
        <p:nvPicPr>
          <p:cNvPr id="11" name="Picture 3" descr="C:\Documents and Settings\Administrador\Escritorio\2_11374_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12" name="Picture 3" descr="C:\Documents and Settings\Administrador\Escritorio\2_11374_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noFill/>
        </p:spPr>
      </p:pic>
      <p:pic>
        <p:nvPicPr>
          <p:cNvPr id="13" name="Picture 3" descr="C:\Documents and Settings\Administrador\Escritorio\2_11374_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1"/>
            <a:ext cx="9143998" cy="6857999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285720" y="428604"/>
            <a:ext cx="3286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Ray Charles</a:t>
            </a:r>
            <a:endParaRPr 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500166" y="1000108"/>
            <a:ext cx="857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USA</a:t>
            </a:r>
            <a:endParaRPr 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4357686" y="3286124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What’d  I say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4643438" y="3786190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que yo diría</a:t>
            </a:r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5429256" y="4143380"/>
            <a:ext cx="7858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1959</a:t>
            </a:r>
            <a:endParaRPr 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3929058" y="6000768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Avance                  Automático</a:t>
            </a:r>
            <a:endParaRPr lang="en-US" sz="16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7929586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7786710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6286520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comb dir="vert"/>
    <p:sndAc>
      <p:stSnd>
        <p:snd r:embed="rId2" name="ray_charles_-_what'd_i_s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400"/>
                            </p:stCondLst>
                            <p:childTnLst>
                              <p:par>
                                <p:cTn id="4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500"/>
                            </p:stCondLst>
                            <p:childTnLst>
                              <p:par>
                                <p:cTn id="8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7" grpId="0"/>
      <p:bldP spid="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9" name="Picture 5" descr="Ray Char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57" name="Picture 5" descr="Ray Char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" name="Picture 5" descr="Ray Char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4000" cy="6857999"/>
          </a:xfrm>
          <a:prstGeom prst="rect">
            <a:avLst/>
          </a:prstGeom>
          <a:noFill/>
        </p:spPr>
      </p:pic>
      <p:pic>
        <p:nvPicPr>
          <p:cNvPr id="64" name="Picture 5" descr="Ray Char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7" descr="Ray Char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7" descr="Ray Char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9" name="Picture 7" descr="Ray Char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"/>
            <a:ext cx="9144000" cy="6858003"/>
          </a:xfrm>
          <a:prstGeom prst="rect">
            <a:avLst/>
          </a:prstGeom>
          <a:noFill/>
        </p:spPr>
      </p:pic>
      <p:pic>
        <p:nvPicPr>
          <p:cNvPr id="11" name="Picture 9" descr="Ray Charl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12" name="Picture 9" descr="Ray Charl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9" descr="Ray Charl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14" name="Picture 12" descr="C:\Documents and Settings\Administrador\Escritorio\388610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-1"/>
            <a:ext cx="9143999" cy="6858001"/>
          </a:xfrm>
          <a:prstGeom prst="rect">
            <a:avLst/>
          </a:prstGeom>
          <a:noFill/>
        </p:spPr>
      </p:pic>
      <p:pic>
        <p:nvPicPr>
          <p:cNvPr id="15" name="Picture 12" descr="C:\Documents and Settings\Administrador\Escritorio\388610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3"/>
          </a:xfrm>
          <a:prstGeom prst="rect">
            <a:avLst/>
          </a:prstGeom>
          <a:noFill/>
        </p:spPr>
      </p:pic>
      <p:pic>
        <p:nvPicPr>
          <p:cNvPr id="16" name="Picture 12" descr="C:\Documents and Settings\Administrador\Escritorio\388610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17" name="Picture 12" descr="C:\Documents and Settings\Administrador\Escritorio\388610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"/>
            <a:ext cx="9143995" cy="6857994"/>
          </a:xfrm>
          <a:prstGeom prst="rect">
            <a:avLst/>
          </a:prstGeom>
          <a:noFill/>
        </p:spPr>
      </p:pic>
      <p:pic>
        <p:nvPicPr>
          <p:cNvPr id="18" name="Picture 13" descr="C:\Documents and Settings\Administrador\Escritorio\1018643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19" name="Picture 14" descr="C:\Documents and Settings\Administrador\Escritorio\1018643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20" name="Picture 14" descr="C:\Documents and Settings\Administrador\Escritorio\1018643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1" name="Picture 14" descr="C:\Documents and Settings\Administrador\Escritorio\1018643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  <p:pic>
        <p:nvPicPr>
          <p:cNvPr id="22" name="Picture 16" descr="http://www.gogoall.net/fonds/musique/r/ray_charles/wallpapers_ray_charles_wallpaper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" y="0"/>
            <a:ext cx="9143998" cy="6858000"/>
          </a:xfrm>
          <a:prstGeom prst="rect">
            <a:avLst/>
          </a:prstGeom>
          <a:noFill/>
        </p:spPr>
      </p:pic>
      <p:pic>
        <p:nvPicPr>
          <p:cNvPr id="23" name="Picture 16" descr="http://www.gogoall.net/fonds/musique/r/ray_charles/wallpapers_ray_charles_wallpaper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" name="Picture 16" descr="http://www.gogoall.net/fonds/musique/r/ray_charles/wallpapers_ray_charles_wallpaper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3997" cy="6858000"/>
          </a:xfrm>
          <a:prstGeom prst="rect">
            <a:avLst/>
          </a:prstGeom>
          <a:noFill/>
        </p:spPr>
      </p:pic>
      <p:pic>
        <p:nvPicPr>
          <p:cNvPr id="25" name="Picture 16" descr="http://www.gogoall.net/fonds/musique/r/ray_charles/wallpapers_ray_charles_wallpaper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26" name="Picture 16" descr="http://www.gogoall.net/fonds/musique/r/ray_charles/wallpapers_ray_charles_wallpaper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" y="0"/>
            <a:ext cx="9143996" cy="6858000"/>
          </a:xfrm>
          <a:prstGeom prst="rect">
            <a:avLst/>
          </a:prstGeom>
          <a:noFill/>
        </p:spPr>
      </p:pic>
      <p:pic>
        <p:nvPicPr>
          <p:cNvPr id="27" name="Picture 16" descr="http://www.gogoall.net/fonds/musique/r/ray_charles/wallpapers_ray_charles_wallpaper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  <p:pic>
        <p:nvPicPr>
          <p:cNvPr id="28" name="Picture 16" descr="http://www.gogoall.net/fonds/musique/r/ray_charles/wallpapers_ray_charles_wallpaper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1" y="0"/>
            <a:ext cx="9144002" cy="6858000"/>
          </a:xfrm>
          <a:prstGeom prst="rect">
            <a:avLst/>
          </a:prstGeom>
          <a:noFill/>
        </p:spPr>
      </p:pic>
      <p:pic>
        <p:nvPicPr>
          <p:cNvPr id="29" name="Picture 16" descr="http://www.gogoall.net/fonds/musique/r/ray_charles/wallpapers_ray_charles_wallpaper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-2"/>
            <a:ext cx="9143999" cy="6858001"/>
          </a:xfrm>
          <a:prstGeom prst="rect">
            <a:avLst/>
          </a:prstGeom>
          <a:noFill/>
        </p:spPr>
      </p:pic>
      <p:pic>
        <p:nvPicPr>
          <p:cNvPr id="30" name="Picture 18" descr="http://www.dailycollage.com/collages/ray/03-ray-1024x768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1" y="0"/>
            <a:ext cx="9144000" cy="6858000"/>
          </a:xfrm>
          <a:prstGeom prst="rect">
            <a:avLst/>
          </a:prstGeom>
          <a:noFill/>
        </p:spPr>
      </p:pic>
      <p:pic>
        <p:nvPicPr>
          <p:cNvPr id="31" name="Picture 18" descr="http://www.dailycollage.com/collages/ray/03-ray-1024x768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" name="Picture 18" descr="http://www.dailycollage.com/collages/ray/03-ray-1024x768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3" name="Picture 18" descr="http://www.dailycollage.com/collages/ray/03-ray-1024x768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-2"/>
            <a:ext cx="9143999" cy="6858002"/>
          </a:xfrm>
          <a:prstGeom prst="rect">
            <a:avLst/>
          </a:prstGeom>
          <a:noFill/>
        </p:spPr>
      </p:pic>
      <p:pic>
        <p:nvPicPr>
          <p:cNvPr id="34" name="Picture 20" descr="http://www.entertainmentwallpaper.com/images/desktops/celebrity/ray-charles0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2" y="0"/>
            <a:ext cx="9143972" cy="6857999"/>
          </a:xfrm>
          <a:prstGeom prst="rect">
            <a:avLst/>
          </a:prstGeom>
          <a:noFill/>
        </p:spPr>
      </p:pic>
      <p:pic>
        <p:nvPicPr>
          <p:cNvPr id="35" name="Picture 20" descr="http://www.entertainmentwallpaper.com/images/desktops/celebrity/ray-charles0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" y="0"/>
            <a:ext cx="9143974" cy="6858000"/>
          </a:xfrm>
          <a:prstGeom prst="rect">
            <a:avLst/>
          </a:prstGeom>
          <a:noFill/>
        </p:spPr>
      </p:pic>
      <p:pic>
        <p:nvPicPr>
          <p:cNvPr id="36" name="Picture 2" descr="Ray Charles wallpaper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37" name="Picture 2" descr="Ray Charles wallpaper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" y="1"/>
            <a:ext cx="9143997" cy="6858000"/>
          </a:xfrm>
          <a:prstGeom prst="rect">
            <a:avLst/>
          </a:prstGeom>
          <a:noFill/>
        </p:spPr>
      </p:pic>
      <p:pic>
        <p:nvPicPr>
          <p:cNvPr id="38" name="Picture 2" descr="Ray Charles wallpaper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39" name="Picture 2" descr="Ray Charles wallpaper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" name="Picture 4" descr="http://www.deviantart.com/download/152988876/RAY_CHARLES___LEONID_AFREMOV_by_Leonidafremov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-1" y="0"/>
            <a:ext cx="9177733" cy="6858000"/>
          </a:xfrm>
          <a:prstGeom prst="rect">
            <a:avLst/>
          </a:prstGeom>
          <a:noFill/>
        </p:spPr>
      </p:pic>
      <p:pic>
        <p:nvPicPr>
          <p:cNvPr id="41" name="Picture 4" descr="http://www.deviantart.com/download/152988876/RAY_CHARLES___LEONID_AFREMOV_by_Leonidafremov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" y="25207"/>
            <a:ext cx="9144000" cy="68327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4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9000"/>
                            </p:stCondLst>
                            <p:childTnLst>
                              <p:par>
                                <p:cTn id="71" presetID="54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1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2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3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4" presetID="4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6000"/>
                            </p:stCondLst>
                            <p:childTnLst>
                              <p:par>
                                <p:cTn id="95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3000"/>
                            </p:stCondLst>
                            <p:childTnLst>
                              <p:par>
                                <p:cTn id="115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0000"/>
                            </p:stCondLst>
                            <p:childTnLst>
                              <p:par>
                                <p:cTn id="156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4000" decel="100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40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40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40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5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925" decel="10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1925" decel="100000"/>
                                        <p:tgtEl>
                                          <p:spTgt spid="3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8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9" dur="1925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0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1" dur="1925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2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3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80" presetID="16" presetClass="entr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87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61000"/>
                            </p:stCondLst>
                            <p:childTnLst>
                              <p:par>
                                <p:cTn id="204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609134-800x600-ROMAN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214282" y="428604"/>
            <a:ext cx="535785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Hey mama, don't you treat me wrong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Hey, mamá, no me trates mal </a:t>
            </a:r>
            <a:endParaRPr lang="en-US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714348" y="2857496"/>
            <a:ext cx="31686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FF00"/>
                </a:solidFill>
                <a:latin typeface="Lucida Calligraphy" pitchFamily="66" charset="0"/>
              </a:rPr>
              <a:t>all right now,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está bien ahora</a:t>
            </a:r>
            <a:r>
              <a:rPr lang="es-ES" sz="1800" dirty="0">
                <a:solidFill>
                  <a:schemeClr val="bg1"/>
                </a:solidFill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642910" y="3929066"/>
            <a:ext cx="1800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FF00"/>
                </a:solidFill>
                <a:latin typeface="Lucida Calligraphy" pitchFamily="66" charset="0"/>
              </a:rPr>
              <a:t>hey hey,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US" sz="1600" dirty="0">
                <a:solidFill>
                  <a:schemeClr val="bg1"/>
                </a:solidFill>
                <a:latin typeface="Lucida Calligraphy" pitchFamily="66" charset="0"/>
              </a:rPr>
              <a:t>hey hey,</a:t>
            </a:r>
            <a:r>
              <a:rPr 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1785918" y="3929066"/>
            <a:ext cx="192882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FF00"/>
                </a:solidFill>
                <a:latin typeface="Lucida Calligraphy" pitchFamily="66" charset="0"/>
              </a:rPr>
              <a:t>all right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bien</a:t>
            </a:r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0" y="1714488"/>
            <a:ext cx="528638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come and love your daddy all night long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ven y ama a tu papito toda la larga noche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5" grpId="0"/>
      <p:bldP spid="29706" grpId="0"/>
      <p:bldP spid="29707" grpId="0"/>
      <p:bldP spid="2970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22797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2643174" y="357166"/>
            <a:ext cx="47529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See the girl with the diamond ring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</a:t>
            </a:r>
            <a:r>
              <a:rPr lang="es-ES" sz="1600" dirty="0">
                <a:solidFill>
                  <a:srgbClr val="FFFF00"/>
                </a:solidFill>
                <a:effectLst/>
                <a:latin typeface="Lucida Calligraphy" pitchFamily="66" charset="0"/>
              </a:rPr>
              <a:t>Mira la chica con la sortija de diamante</a:t>
            </a:r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n-US" sz="160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3357554" y="1714488"/>
            <a:ext cx="47513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she knows how to shake that thing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600" dirty="0">
                <a:solidFill>
                  <a:srgbClr val="FFFF00"/>
                </a:solidFill>
                <a:effectLst/>
                <a:latin typeface="Lucida Calligraphy" pitchFamily="66" charset="0"/>
              </a:rPr>
              <a:t>ella sabe como agitar esa cosa</a:t>
            </a:r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 rot="10800000" flipV="1">
            <a:off x="4000496" y="3071810"/>
            <a:ext cx="381793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all right now now now,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600" dirty="0">
                <a:solidFill>
                  <a:srgbClr val="FFFF00"/>
                </a:solidFill>
                <a:effectLst/>
                <a:latin typeface="Lucida Calligraphy" pitchFamily="66" charset="0"/>
              </a:rPr>
              <a:t>está bien ahora, ahora, ahora,</a:t>
            </a:r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0731" name="Text Box 11"/>
          <p:cNvSpPr txBox="1">
            <a:spLocks noChangeArrowheads="1"/>
          </p:cNvSpPr>
          <p:nvPr/>
        </p:nvSpPr>
        <p:spPr bwMode="auto">
          <a:xfrm>
            <a:off x="4714876" y="4143380"/>
            <a:ext cx="1350977" cy="374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/>
                <a:latin typeface="Lucida Calligraphy" pitchFamily="66" charset="0"/>
              </a:rPr>
              <a:t>hey hey,</a:t>
            </a:r>
            <a:endParaRPr lang="es-ES" sz="1800" dirty="0">
              <a:solidFill>
                <a:srgbClr val="FF0000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30732" name="Text Box 12"/>
          <p:cNvSpPr txBox="1">
            <a:spLocks noChangeArrowheads="1"/>
          </p:cNvSpPr>
          <p:nvPr/>
        </p:nvSpPr>
        <p:spPr bwMode="auto">
          <a:xfrm>
            <a:off x="5429256" y="4143380"/>
            <a:ext cx="214314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hey hey</a:t>
            </a:r>
            <a:endParaRPr lang="es-E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30729" grpId="0"/>
      <p:bldP spid="30730" grpId="0"/>
      <p:bldP spid="307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Documents and Settings\Administrador\Escritorio\116801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5572132" y="785794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 your mama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Dile a tu mamá</a:t>
            </a:r>
            <a:endParaRPr lang="en-US" sz="16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3428992" y="3500438"/>
            <a:ext cx="5381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gonna send you back to Arkansas</a:t>
            </a:r>
            <a:r>
              <a:rPr lang="en-U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que te enviaré de regreso a Arkansas</a:t>
            </a: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5143504" y="2071678"/>
            <a:ext cx="244951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 your pa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dile a tu papá </a:t>
            </a:r>
          </a:p>
        </p:txBody>
      </p:sp>
    </p:spTree>
  </p:cSld>
  <p:clrMapOvr>
    <a:masterClrMapping/>
  </p:clrMapOvr>
  <p:transition advClick="0" advTm="4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  <p:bldP spid="31755" grpId="0"/>
      <p:bldP spid="317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Documents and Settings\Administrador\Escritorio\76394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1571604" y="428604"/>
            <a:ext cx="24495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 yes, ma'm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Oh, si, mamá </a:t>
            </a: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4214810" y="1428736"/>
            <a:ext cx="23749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don't do right,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no lo haces bien, </a:t>
            </a:r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6429388" y="1428736"/>
            <a:ext cx="23749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don't do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right, </a:t>
            </a:r>
            <a:r>
              <a:rPr lang="es-ES" sz="1800" dirty="0" smtClean="0">
                <a:solidFill>
                  <a:srgbClr val="FFFF00"/>
                </a:solidFill>
                <a:latin typeface="Lucida Calligraphy" pitchFamily="66" charset="0"/>
              </a:rPr>
              <a:t>no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lo haces bien</a:t>
            </a:r>
            <a:r>
              <a:rPr lang="es-ES" sz="1800" dirty="0">
                <a:solidFill>
                  <a:srgbClr val="FFFF00"/>
                </a:solidFill>
                <a:effectLst/>
              </a:rPr>
              <a:t>, 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2776" grpId="0"/>
      <p:bldP spid="3277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Documents and Settings\Administrador\Escritorio\809143-800x600-misery-1990-01-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4929190" y="571480"/>
            <a:ext cx="38893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you see me in misery</a:t>
            </a: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Cuando </a:t>
            </a:r>
            <a:r>
              <a:rPr lang="es-ES" sz="1600" dirty="0" smtClean="0">
                <a:solidFill>
                  <a:srgbClr val="FF0000"/>
                </a:solidFill>
                <a:latin typeface="Lucida Calligraphy" pitchFamily="66" charset="0"/>
              </a:rPr>
              <a:t>me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ves en la miseria</a:t>
            </a:r>
            <a:r>
              <a:rPr lang="en-US" sz="1600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</a:p>
        </p:txBody>
      </p:sp>
      <p:sp>
        <p:nvSpPr>
          <p:cNvPr id="33817" name="Text Box 25"/>
          <p:cNvSpPr txBox="1">
            <a:spLocks noChangeArrowheads="1"/>
          </p:cNvSpPr>
          <p:nvPr/>
        </p:nvSpPr>
        <p:spPr bwMode="auto">
          <a:xfrm>
            <a:off x="500034" y="2000240"/>
            <a:ext cx="525621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come on baby, see about me now yeah</a:t>
            </a: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vamos nena, mira hacia mí, ahora si </a:t>
            </a:r>
          </a:p>
        </p:txBody>
      </p:sp>
      <p:sp>
        <p:nvSpPr>
          <p:cNvPr id="33818" name="Text Box 26"/>
          <p:cNvSpPr txBox="1">
            <a:spLocks noChangeArrowheads="1"/>
          </p:cNvSpPr>
          <p:nvPr/>
        </p:nvSpPr>
        <p:spPr bwMode="auto">
          <a:xfrm>
            <a:off x="714348" y="3429000"/>
            <a:ext cx="22320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all right,</a:t>
            </a: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bien,</a:t>
            </a:r>
          </a:p>
        </p:txBody>
      </p:sp>
      <p:sp>
        <p:nvSpPr>
          <p:cNvPr id="33819" name="Text Box 27"/>
          <p:cNvSpPr txBox="1">
            <a:spLocks noChangeArrowheads="1"/>
          </p:cNvSpPr>
          <p:nvPr/>
        </p:nvSpPr>
        <p:spPr bwMode="auto">
          <a:xfrm>
            <a:off x="2000232" y="3429000"/>
            <a:ext cx="23034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all right,</a:t>
            </a: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bien,</a:t>
            </a:r>
          </a:p>
        </p:txBody>
      </p:sp>
      <p:sp>
        <p:nvSpPr>
          <p:cNvPr id="33820" name="Text Box 28"/>
          <p:cNvSpPr txBox="1">
            <a:spLocks noChangeArrowheads="1"/>
          </p:cNvSpPr>
          <p:nvPr/>
        </p:nvSpPr>
        <p:spPr bwMode="auto">
          <a:xfrm>
            <a:off x="1214414" y="4357694"/>
            <a:ext cx="24844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aw play it, boy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ou tócalo, muchacho</a:t>
            </a: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817" grpId="0"/>
      <p:bldP spid="33818" grpId="0"/>
      <p:bldP spid="33819" grpId="0"/>
      <p:bldP spid="338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Picture 1" descr="C:\Documents and Settings\Administrador\Escritorio\809143-800x600-misery-1990-01-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" descr="C:\Documents and Settings\Administrador\Escritorio\809143-800x600-misery-1990-01-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7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9" name="Picture 8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" name="Picture 8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1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8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0"/>
                            </p:stCondLst>
                            <p:childTnLst>
                              <p:par>
                                <p:cTn id="22" presetID="39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Documents and Settings\Administrador\Escritorio\hombre miseria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1000100" y="785794"/>
            <a:ext cx="3708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you see me in misery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Cuando </a:t>
            </a:r>
            <a:r>
              <a:rPr lang="es-E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ves en la miseria</a:t>
            </a:r>
            <a:r>
              <a:rPr lang="es-ES" sz="1600" dirty="0">
                <a:solidFill>
                  <a:srgbClr val="FF0000"/>
                </a:solidFill>
                <a:effectLst/>
                <a:latin typeface="Lucida Calligraphy" pitchFamily="66" charset="0"/>
              </a:rPr>
              <a:t> </a:t>
            </a:r>
            <a:endParaRPr lang="en-US" sz="1600" dirty="0">
              <a:solidFill>
                <a:srgbClr val="FF0000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1214414" y="3286124"/>
            <a:ext cx="16557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hey hey</a:t>
            </a: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2285984" y="3214686"/>
            <a:ext cx="20161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all right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está bien</a:t>
            </a:r>
          </a:p>
        </p:txBody>
      </p:sp>
      <p:sp>
        <p:nvSpPr>
          <p:cNvPr id="35853" name="Text Box 13"/>
          <p:cNvSpPr txBox="1">
            <a:spLocks noChangeArrowheads="1"/>
          </p:cNvSpPr>
          <p:nvPr/>
        </p:nvSpPr>
        <p:spPr bwMode="auto">
          <a:xfrm>
            <a:off x="428596" y="2071678"/>
            <a:ext cx="510540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come on baby, see about me now yeah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vamos nena, mira hacia mí, ahora si</a:t>
            </a: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5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51" grpId="0"/>
      <p:bldP spid="35852" grpId="0"/>
      <p:bldP spid="3585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Documents and Settings\Administrador\Escritorio\103136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428597" y="285728"/>
            <a:ext cx="471490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See the girl with the red dress on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600" dirty="0">
                <a:latin typeface="Lucida Calligraphy" pitchFamily="66" charset="0"/>
              </a:rPr>
              <a:t>Mira la muchacha con el vestido rojo</a:t>
            </a:r>
            <a:r>
              <a:rPr lang="es-ES" sz="1800" dirty="0"/>
              <a:t> </a:t>
            </a:r>
            <a:endParaRPr lang="en-US" sz="1800" dirty="0"/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4786314" y="2714620"/>
            <a:ext cx="165576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yeah </a:t>
            </a:r>
            <a:r>
              <a:rPr lang="en-US" sz="1800" dirty="0" smtClean="0">
                <a:solidFill>
                  <a:srgbClr val="FF0000"/>
                </a:solidFill>
                <a:latin typeface="Lucida Calligraphy" pitchFamily="66" charset="0"/>
              </a:rPr>
              <a:t>yea h </a:t>
            </a:r>
            <a:r>
              <a:rPr lang="en-US" sz="1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si, si</a:t>
            </a: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6143636" y="2714620"/>
            <a:ext cx="23749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what'd I say,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600" dirty="0">
                <a:latin typeface="Lucida Calligraphy" pitchFamily="66" charset="0"/>
              </a:rPr>
              <a:t>lo que yo diría, </a:t>
            </a: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5500694" y="3643314"/>
            <a:ext cx="1727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all right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600" dirty="0">
                <a:latin typeface="Lucida Calligraphy" pitchFamily="66" charset="0"/>
              </a:rPr>
              <a:t>está bien</a:t>
            </a: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2643174" y="1500174"/>
            <a:ext cx="58324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she can do the Birdland all night long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600" dirty="0">
                <a:latin typeface="Lucida Calligraphy" pitchFamily="66" charset="0"/>
              </a:rPr>
              <a:t>ella</a:t>
            </a:r>
            <a:r>
              <a:rPr lang="es-ES" sz="1600" dirty="0"/>
              <a:t> </a:t>
            </a:r>
            <a:r>
              <a:rPr lang="es-ES" sz="1600" dirty="0">
                <a:latin typeface="Lucida Calligraphy" pitchFamily="66" charset="0"/>
              </a:rPr>
              <a:t>puede hacer el baile del pájaro toda la noche </a:t>
            </a:r>
          </a:p>
        </p:txBody>
      </p:sp>
    </p:spTree>
  </p:cSld>
  <p:clrMapOvr>
    <a:masterClrMapping/>
  </p:clrMapOvr>
  <p:transition advClick="0" advTm="1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72" grpId="0"/>
      <p:bldP spid="36873" grpId="0"/>
      <p:bldP spid="36874" grpId="0"/>
      <p:bldP spid="3687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Documents and Settings\Administrador\Escritorio\568534-800x600-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3143240" y="357166"/>
            <a:ext cx="48974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Well, tell me what'd I say, yeah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bien, dime lo que diría, si </a:t>
            </a:r>
            <a:endParaRPr lang="en-US" sz="16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1285852" y="2428868"/>
            <a:ext cx="307500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tell me what'd I say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dime lo que diría</a:t>
            </a:r>
          </a:p>
        </p:txBody>
      </p:sp>
      <p:sp>
        <p:nvSpPr>
          <p:cNvPr id="37899" name="Text Box 11"/>
          <p:cNvSpPr txBox="1">
            <a:spLocks noChangeArrowheads="1"/>
          </p:cNvSpPr>
          <p:nvPr/>
        </p:nvSpPr>
        <p:spPr bwMode="auto">
          <a:xfrm>
            <a:off x="642910" y="1428736"/>
            <a:ext cx="43910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tell me what'd I say right now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dime lo que diría ahora mismo 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8" grpId="0"/>
      <p:bldP spid="3789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Documents and Settings\Administrador\Escritorio\69474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2714612" y="357166"/>
            <a:ext cx="41036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 me what'd I say right now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Dime lo que diría ahora mismo </a:t>
            </a:r>
            <a:endParaRPr lang="en-US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5715008" y="1500174"/>
            <a:ext cx="3098799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 me what'd I say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dime lo que diría 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2428860" y="2500306"/>
            <a:ext cx="38893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 me what'd I say, yeah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dime lo que diría, si 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22" grpId="0"/>
      <p:bldP spid="389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Documents and Settings\Administrador\Escritorio\941366-800x600-hu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1285852" y="500042"/>
            <a:ext cx="431958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Yeah and I wanna know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600" dirty="0">
                <a:solidFill>
                  <a:schemeClr val="bg1"/>
                </a:solidFill>
                <a:effectLst/>
                <a:latin typeface="Lucida Calligraphy" pitchFamily="66" charset="0"/>
              </a:rPr>
              <a:t>Si, y deseo saber</a:t>
            </a: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2571736" y="2571744"/>
            <a:ext cx="36734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and-a I wanna know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600" dirty="0">
                <a:solidFill>
                  <a:schemeClr val="bg1"/>
                </a:solidFill>
                <a:effectLst/>
                <a:latin typeface="Lucida Calligraphy" pitchFamily="66" charset="0"/>
              </a:rPr>
              <a:t>y deseo saber</a:t>
            </a: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3786182" y="1500174"/>
            <a:ext cx="41751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baby I wanna know right now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600" dirty="0">
                <a:solidFill>
                  <a:schemeClr val="bg1"/>
                </a:solidFill>
                <a:effectLst/>
                <a:latin typeface="Lucida Calligraphy" pitchFamily="66" charset="0"/>
              </a:rPr>
              <a:t>nena, deseo saber ahora mismo</a:t>
            </a: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5" grpId="0"/>
      <p:bldP spid="399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Documents and Settings\Administrador\Escritorio\639108-800x600-Wet_South_Indi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285720" y="214290"/>
            <a:ext cx="45720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I wanna know right now yeah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Y deseo saber ahora mismo, si </a:t>
            </a:r>
            <a:endParaRPr lang="en-US" sz="16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40969" name="Text Box 9"/>
          <p:cNvSpPr txBox="1">
            <a:spLocks noChangeArrowheads="1"/>
          </p:cNvSpPr>
          <p:nvPr/>
        </p:nvSpPr>
        <p:spPr bwMode="auto">
          <a:xfrm>
            <a:off x="500034" y="1785926"/>
            <a:ext cx="35274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said I wanna know yeah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dije que deseo saber, si</a:t>
            </a:r>
          </a:p>
        </p:txBody>
      </p:sp>
      <p:sp>
        <p:nvSpPr>
          <p:cNvPr id="40970" name="Text Box 10"/>
          <p:cNvSpPr txBox="1">
            <a:spLocks noChangeArrowheads="1"/>
          </p:cNvSpPr>
          <p:nvPr/>
        </p:nvSpPr>
        <p:spPr bwMode="auto">
          <a:xfrm>
            <a:off x="571472" y="928670"/>
            <a:ext cx="3290906" cy="668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and-a I wanna know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y  deseo saber</a:t>
            </a:r>
            <a:r>
              <a:rPr lang="en-US" sz="1600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endParaRPr lang="es-ES" sz="16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  <p:bldP spid="40969" grpId="0"/>
      <p:bldP spid="4097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Documents and Settings\Administrador\Escritorio\5023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5724525" y="5516563"/>
            <a:ext cx="3095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huh (huh) ho (ho) woah</a:t>
            </a:r>
            <a:endParaRPr lang="en-US" sz="1800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1993" name="Text Box 9"/>
          <p:cNvSpPr txBox="1">
            <a:spLocks noChangeArrowheads="1"/>
          </p:cNvSpPr>
          <p:nvPr/>
        </p:nvSpPr>
        <p:spPr bwMode="auto">
          <a:xfrm>
            <a:off x="6804025" y="333375"/>
            <a:ext cx="1800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What?…..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Que?.....</a:t>
            </a:r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5508625" y="1196975"/>
            <a:ext cx="2087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what’d </a:t>
            </a:r>
            <a:r>
              <a:rPr lang="en-U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said</a:t>
            </a: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?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que diría? </a:t>
            </a:r>
          </a:p>
        </p:txBody>
      </p:sp>
      <p:sp>
        <p:nvSpPr>
          <p:cNvPr id="41995" name="Text Box 11"/>
          <p:cNvSpPr txBox="1">
            <a:spLocks noChangeArrowheads="1"/>
          </p:cNvSpPr>
          <p:nvPr/>
        </p:nvSpPr>
        <p:spPr bwMode="auto">
          <a:xfrm>
            <a:off x="6659563" y="2133600"/>
            <a:ext cx="20875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what’d </a:t>
            </a:r>
            <a:r>
              <a:rPr lang="en-U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said</a:t>
            </a: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?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que diría? </a:t>
            </a:r>
          </a:p>
        </p:txBody>
      </p:sp>
      <p:sp>
        <p:nvSpPr>
          <p:cNvPr id="41996" name="Text Box 12"/>
          <p:cNvSpPr txBox="1">
            <a:spLocks noChangeArrowheads="1"/>
          </p:cNvSpPr>
          <p:nvPr/>
        </p:nvSpPr>
        <p:spPr bwMode="auto">
          <a:xfrm>
            <a:off x="5508625" y="3213100"/>
            <a:ext cx="2087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what’d </a:t>
            </a:r>
            <a:r>
              <a:rPr lang="en-U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said</a:t>
            </a: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?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600" dirty="0">
                <a:solidFill>
                  <a:srgbClr val="FF0000"/>
                </a:solidFill>
                <a:effectLst/>
                <a:latin typeface="Lucida Calligraphy" pitchFamily="66" charset="0"/>
              </a:rPr>
              <a:t>Que diría?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41997" name="Text Box 13"/>
          <p:cNvSpPr txBox="1">
            <a:spLocks noChangeArrowheads="1"/>
          </p:cNvSpPr>
          <p:nvPr/>
        </p:nvSpPr>
        <p:spPr bwMode="auto">
          <a:xfrm>
            <a:off x="5795963" y="4149725"/>
            <a:ext cx="16573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huh (huh)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1998" name="Text Box 14"/>
          <p:cNvSpPr txBox="1">
            <a:spLocks noChangeArrowheads="1"/>
          </p:cNvSpPr>
          <p:nvPr/>
        </p:nvSpPr>
        <p:spPr bwMode="auto">
          <a:xfrm>
            <a:off x="7235825" y="4149725"/>
            <a:ext cx="15128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ho (ho)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1999" name="Text Box 15"/>
          <p:cNvSpPr txBox="1">
            <a:spLocks noChangeArrowheads="1"/>
          </p:cNvSpPr>
          <p:nvPr/>
        </p:nvSpPr>
        <p:spPr bwMode="auto">
          <a:xfrm>
            <a:off x="5795963" y="4868863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huh (huh</a:t>
            </a: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2000" name="Text Box 16"/>
          <p:cNvSpPr txBox="1">
            <a:spLocks noChangeArrowheads="1"/>
          </p:cNvSpPr>
          <p:nvPr/>
        </p:nvSpPr>
        <p:spPr bwMode="auto">
          <a:xfrm>
            <a:off x="7235825" y="4868863"/>
            <a:ext cx="15128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ho (ho)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  <p:bldP spid="41993" grpId="0"/>
      <p:bldP spid="41994" grpId="0"/>
      <p:bldP spid="41995" grpId="0"/>
      <p:bldP spid="41996" grpId="0"/>
      <p:bldP spid="41997" grpId="0"/>
      <p:bldP spid="41998" grpId="0"/>
      <p:bldP spid="41999" grpId="0"/>
      <p:bldP spid="4200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Escritorio\803834-800x600-officespaceflai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1928794" y="857232"/>
            <a:ext cx="51847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Oh one more time (just one more time)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Oh, una vez más (solo una vez más)</a:t>
            </a:r>
          </a:p>
        </p:txBody>
      </p: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1428728" y="4000504"/>
            <a:ext cx="64087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say it one more time now (just one more time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)</a:t>
            </a:r>
            <a:r>
              <a:rPr lang="es-E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dilo una vez más ahora (solo una vez más)</a:t>
            </a:r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1042988" y="2997200"/>
            <a:ext cx="72009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say it </a:t>
            </a:r>
            <a:r>
              <a:rPr lang="en-US" sz="1800" dirty="0" smtClean="0">
                <a:solidFill>
                  <a:srgbClr val="FFFF00"/>
                </a:solidFill>
                <a:latin typeface="Lucida Calligraphy" pitchFamily="66" charset="0"/>
              </a:rPr>
              <a:t>one </a:t>
            </a: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more time right now (just one more time</a:t>
            </a:r>
            <a:r>
              <a:rPr lang="en-US" sz="1800" dirty="0" smtClean="0">
                <a:solidFill>
                  <a:srgbClr val="FFFF00"/>
                </a:solidFill>
                <a:latin typeface="Lucida Calligraphy" pitchFamily="66" charset="0"/>
              </a:rPr>
              <a:t>)</a:t>
            </a:r>
            <a:r>
              <a:rPr lang="en-US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600" dirty="0" smtClean="0">
                <a:solidFill>
                  <a:srgbClr val="FF0000"/>
                </a:solidFill>
                <a:latin typeface="Lucida Calligraphy" pitchFamily="66" charset="0"/>
              </a:rPr>
              <a:t>dilo una vez más ahora mismo (solo una vez más)</a:t>
            </a:r>
            <a:endParaRPr lang="es-ES" sz="16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5" grpId="0"/>
      <p:bldP spid="43018" grpId="0"/>
      <p:bldP spid="430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Documents and Settings\Administrador\Escritorio\949513-800x600-RaisinInTheSun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928662" y="428604"/>
            <a:ext cx="74882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Say it one more time yeah (just one more time)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Dilo una vez más, si (solo una vez más)</a:t>
            </a: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n-US" sz="1600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1428728" y="4643446"/>
            <a:ext cx="64087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say it one more time yeah (just one more time)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dilo una vez más, si (solo una vez más)</a:t>
            </a:r>
          </a:p>
        </p:txBody>
      </p:sp>
      <p:sp>
        <p:nvSpPr>
          <p:cNvPr id="54281" name="Text Box 9"/>
          <p:cNvSpPr txBox="1">
            <a:spLocks noChangeArrowheads="1"/>
          </p:cNvSpPr>
          <p:nvPr/>
        </p:nvSpPr>
        <p:spPr bwMode="auto">
          <a:xfrm>
            <a:off x="1643042" y="2500306"/>
            <a:ext cx="60483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say it one more time (just one more time) 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600" dirty="0">
                <a:latin typeface="Lucida Calligraphy" pitchFamily="66" charset="0"/>
              </a:rPr>
              <a:t>dilo una vez más (solo una vez más)</a:t>
            </a:r>
            <a:r>
              <a:rPr lang="en-US" sz="1600" dirty="0">
                <a:latin typeface="Lucida Calligraphy" pitchFamily="66" charset="0"/>
              </a:rPr>
              <a:t> </a:t>
            </a:r>
            <a:endParaRPr lang="es-ES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/>
      <p:bldP spid="54280" grpId="0"/>
      <p:bldP spid="5428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61370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857224" y="428604"/>
            <a:ext cx="165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huh (huh)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" name="Text Box 11"/>
          <p:cNvSpPr txBox="1">
            <a:spLocks noChangeArrowheads="1"/>
          </p:cNvSpPr>
          <p:nvPr/>
        </p:nvSpPr>
        <p:spPr bwMode="auto">
          <a:xfrm>
            <a:off x="2357422" y="428604"/>
            <a:ext cx="15128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ho (ho)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Text Box 12"/>
          <p:cNvSpPr txBox="1">
            <a:spLocks noChangeArrowheads="1"/>
          </p:cNvSpPr>
          <p:nvPr/>
        </p:nvSpPr>
        <p:spPr bwMode="auto">
          <a:xfrm>
            <a:off x="857224" y="1071546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huh (huh)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auto">
          <a:xfrm>
            <a:off x="2357422" y="1000108"/>
            <a:ext cx="15128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ho (ho)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Text Box 14"/>
          <p:cNvSpPr txBox="1">
            <a:spLocks noChangeArrowheads="1"/>
          </p:cNvSpPr>
          <p:nvPr/>
        </p:nvSpPr>
        <p:spPr bwMode="auto">
          <a:xfrm>
            <a:off x="714348" y="1785926"/>
            <a:ext cx="3170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huh (huh) ho (ho) woah</a:t>
            </a:r>
          </a:p>
        </p:txBody>
      </p:sp>
      <p:sp>
        <p:nvSpPr>
          <p:cNvPr id="7" name="Text Box 15"/>
          <p:cNvSpPr txBox="1">
            <a:spLocks noChangeArrowheads="1"/>
          </p:cNvSpPr>
          <p:nvPr/>
        </p:nvSpPr>
        <p:spPr bwMode="auto">
          <a:xfrm>
            <a:off x="1071538" y="3429000"/>
            <a:ext cx="67675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Ah! Make me feel so good (make me feel so good)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600" dirty="0">
                <a:solidFill>
                  <a:srgbClr val="FFFF00"/>
                </a:solidFill>
              </a:rPr>
              <a:t>¡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Ah! Me haces sentir muy bien (me haces sentir muy bien)</a:t>
            </a:r>
            <a:r>
              <a:rPr lang="es-ES" sz="1600" dirty="0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advClick="0" advTm="1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Documents and Settings\Administrador\Escritorio\104245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714348" y="500042"/>
            <a:ext cx="77771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FF00"/>
                </a:solidFill>
                <a:latin typeface="Lucida Calligraphy" pitchFamily="66" charset="0"/>
              </a:rPr>
              <a:t>make me feel so good now yeah (make me feel so good)</a:t>
            </a:r>
            <a:r>
              <a:rPr lang="en-US" sz="2000" dirty="0">
                <a:solidFill>
                  <a:schemeClr val="bg1"/>
                </a:solidFill>
                <a:effectLst/>
              </a:rPr>
              <a:t>                      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Me haces sentir muy bien ahora, si (me haces sentir muy bien) </a:t>
            </a:r>
            <a:endParaRPr lang="en-US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611188" y="5445125"/>
            <a:ext cx="806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5066" name="Text Box 10"/>
          <p:cNvSpPr txBox="1">
            <a:spLocks noChangeArrowheads="1"/>
          </p:cNvSpPr>
          <p:nvPr/>
        </p:nvSpPr>
        <p:spPr bwMode="auto">
          <a:xfrm>
            <a:off x="357158" y="1571612"/>
            <a:ext cx="464347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FF00"/>
                </a:solidFill>
                <a:latin typeface="Lucida Calligraphy" pitchFamily="66" charset="0"/>
              </a:rPr>
              <a:t>woah! Baby (make me feel so good)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uau nena (me haces sentir muy bien)</a:t>
            </a:r>
          </a:p>
        </p:txBody>
      </p:sp>
    </p:spTree>
  </p:cSld>
  <p:clrMapOvr>
    <a:masterClrMapping/>
  </p:clrMapOvr>
  <p:transition advClick="0" advTm="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  <p:bldP spid="4506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Documents and Settings\Administrador\Escritorio\915264-800x600-wedding_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1285852" y="357166"/>
            <a:ext cx="703264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make me feel so good now yeah (make me feel so good)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>
                <a:solidFill>
                  <a:schemeClr val="bg1"/>
                </a:solidFill>
                <a:effectLst/>
              </a:rPr>
              <a:t>             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haces sentir muy bien ahora, si (me haces sentir muy bien)</a:t>
            </a: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n-US" sz="1600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357158" y="2714620"/>
            <a:ext cx="68167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make me feel so good now (make me feel so good)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>
                <a:solidFill>
                  <a:schemeClr val="bg1"/>
                </a:solidFill>
                <a:effectLst/>
              </a:rPr>
              <a:t>             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haces sentir muy bien ahora (me haces sentir muy bien)</a:t>
            </a: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n-US" sz="1600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9" grpId="0"/>
      <p:bldP spid="4609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Documents and Settings\Administrador\Escritorio\870571-800x600-zuhg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642910" y="428604"/>
            <a:ext cx="77771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make me feel so good now yeah (make me feel so good)</a:t>
            </a:r>
            <a:r>
              <a:rPr lang="en-US" sz="2000" dirty="0">
                <a:solidFill>
                  <a:schemeClr val="bg1"/>
                </a:solidFill>
                <a:effectLst/>
              </a:rPr>
              <a:t>          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Me haces sentir muy bien ahora, si (me haces sentir muy bien) </a:t>
            </a:r>
            <a:endParaRPr lang="en-US" sz="16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1000100" y="1643050"/>
            <a:ext cx="165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huh (huh)</a:t>
            </a:r>
            <a:endParaRPr lang="es-ES" sz="1800" dirty="0">
              <a:solidFill>
                <a:schemeClr val="bg1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2357422" y="1643050"/>
            <a:ext cx="15128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ho (ho)</a:t>
            </a:r>
            <a:endParaRPr lang="es-ES" sz="1800" dirty="0">
              <a:solidFill>
                <a:schemeClr val="bg1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 bwMode="auto">
          <a:xfrm>
            <a:off x="1000100" y="2285992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huh (huh)</a:t>
            </a:r>
            <a:endParaRPr lang="es-ES" sz="1800" dirty="0">
              <a:solidFill>
                <a:schemeClr val="bg1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47116" name="Text Box 12"/>
          <p:cNvSpPr txBox="1">
            <a:spLocks noChangeArrowheads="1"/>
          </p:cNvSpPr>
          <p:nvPr/>
        </p:nvSpPr>
        <p:spPr bwMode="auto">
          <a:xfrm>
            <a:off x="2428860" y="2285992"/>
            <a:ext cx="135732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ho (ho)</a:t>
            </a:r>
            <a:endParaRPr lang="es-ES" sz="1800" dirty="0">
              <a:solidFill>
                <a:schemeClr val="bg1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47117" name="Text Box 13"/>
          <p:cNvSpPr txBox="1">
            <a:spLocks noChangeArrowheads="1"/>
          </p:cNvSpPr>
          <p:nvPr/>
        </p:nvSpPr>
        <p:spPr bwMode="auto">
          <a:xfrm>
            <a:off x="857224" y="2928934"/>
            <a:ext cx="30241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huh (huh) ho (ho) woah</a:t>
            </a:r>
          </a:p>
        </p:txBody>
      </p:sp>
    </p:spTree>
  </p:cSld>
  <p:clrMapOvr>
    <a:masterClrMapping/>
  </p:clrMapOvr>
  <p:transition advClick="0" advTm="1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7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2" grpId="0"/>
      <p:bldP spid="47113" grpId="0"/>
      <p:bldP spid="47114" grpId="0"/>
      <p:bldP spid="47115" grpId="0"/>
      <p:bldP spid="47116" grpId="0"/>
      <p:bldP spid="471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Documents and Settings\Administrador\Escritorio\954976-800x600-IM1769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1714480" y="285728"/>
            <a:ext cx="49688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Awh it's all right (baby it's all right) 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Ahh, está bien (nena está bien)</a:t>
            </a:r>
            <a:endParaRPr lang="en-US" sz="16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48137" name="Text Box 9"/>
          <p:cNvSpPr txBox="1">
            <a:spLocks noChangeArrowheads="1"/>
          </p:cNvSpPr>
          <p:nvPr/>
        </p:nvSpPr>
        <p:spPr bwMode="auto">
          <a:xfrm>
            <a:off x="928662" y="4429132"/>
            <a:ext cx="5975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said that it's all right (baby it's all right)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dije que está bien (nena, está bien)</a:t>
            </a:r>
          </a:p>
        </p:txBody>
      </p:sp>
      <p:sp>
        <p:nvSpPr>
          <p:cNvPr id="48139" name="Text Box 11"/>
          <p:cNvSpPr txBox="1">
            <a:spLocks noChangeArrowheads="1"/>
          </p:cNvSpPr>
          <p:nvPr/>
        </p:nvSpPr>
        <p:spPr bwMode="auto">
          <a:xfrm>
            <a:off x="928662" y="2428868"/>
            <a:ext cx="66246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said that it's all right now (baby it's all right)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dije que está bien ahora mismo (nena está bien)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7" grpId="0"/>
      <p:bldP spid="4813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Administrador\Escritorio\573979-800x600-WhiteTrashBash0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1500166" y="3786190"/>
            <a:ext cx="6626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latin typeface="Lucida Calligraphy" pitchFamily="66" charset="0"/>
              </a:rPr>
              <a:t>Said that </a:t>
            </a: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it's all right yeah (baby it's all right)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dije que está bien, si (nena está bien)</a:t>
            </a:r>
            <a:endParaRPr lang="en-US" sz="16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49160" name="Text Box 8"/>
          <p:cNvSpPr txBox="1">
            <a:spLocks noChangeArrowheads="1"/>
          </p:cNvSpPr>
          <p:nvPr/>
        </p:nvSpPr>
        <p:spPr bwMode="auto">
          <a:xfrm>
            <a:off x="3167063" y="5734050"/>
            <a:ext cx="59769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Said that it's all right (baby it's all right)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dije que está bien (nena está bien)</a:t>
            </a:r>
          </a:p>
        </p:txBody>
      </p:sp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468313" y="4868863"/>
            <a:ext cx="60483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Said that it's all right (baby it's all right)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dije que está bien (nena está bien)</a:t>
            </a:r>
          </a:p>
        </p:txBody>
      </p:sp>
    </p:spTree>
  </p:cSld>
  <p:clrMapOvr>
    <a:masterClrMapping/>
  </p:clrMapOvr>
  <p:transition advClick="0" advTm="7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/>
      <p:bldP spid="49160" grpId="0"/>
      <p:bldP spid="4916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1020030-800x600-8.21-deskt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428596" y="571480"/>
            <a:ext cx="65722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Woah! Shake that thing now (baby shake that thing)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¡Uou! Agita esa cosa ahora (nena agita esa cosa)</a:t>
            </a:r>
            <a:endParaRPr lang="es-ES" sz="16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285720" y="4286256"/>
            <a:ext cx="592935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baby shake that thing (baby shake that thing)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nena, agita esa cosa (nena agita esa cosa)</a:t>
            </a:r>
            <a:r>
              <a:rPr lang="en-US" sz="1600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  <a:endParaRPr lang="es-ES" sz="16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50187" name="Text Box 11"/>
          <p:cNvSpPr txBox="1">
            <a:spLocks noChangeArrowheads="1"/>
          </p:cNvSpPr>
          <p:nvPr/>
        </p:nvSpPr>
        <p:spPr bwMode="auto">
          <a:xfrm>
            <a:off x="285720" y="2714620"/>
            <a:ext cx="64294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baby shake that thing now (baby shake that thing)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nena, agita esa cosa, ahora (nena agita esa cosa)</a:t>
            </a:r>
          </a:p>
        </p:txBody>
      </p:sp>
    </p:spTree>
  </p:cSld>
  <p:clrMapOvr>
    <a:masterClrMapping/>
  </p:clrMapOvr>
  <p:transition advClick="0" advTm="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  <p:bldP spid="50186" grpId="0"/>
      <p:bldP spid="5018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Documents and Settings\Administrador\Mis documentos\IMAGENES DE DESKTOP NEXUS\1022757-800x600-27.21-deskt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11" name="Text Box 11"/>
          <p:cNvSpPr txBox="1">
            <a:spLocks noChangeArrowheads="1"/>
          </p:cNvSpPr>
          <p:nvPr/>
        </p:nvSpPr>
        <p:spPr bwMode="auto">
          <a:xfrm>
            <a:off x="1071538" y="1000108"/>
            <a:ext cx="731998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baby shake that thing right now (baby shake that thing)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nena, agita esa cosa, ahora (nena agita esa cosa)</a:t>
            </a:r>
          </a:p>
        </p:txBody>
      </p:sp>
      <p:sp>
        <p:nvSpPr>
          <p:cNvPr id="51212" name="Text Box 12"/>
          <p:cNvSpPr txBox="1">
            <a:spLocks noChangeArrowheads="1"/>
          </p:cNvSpPr>
          <p:nvPr/>
        </p:nvSpPr>
        <p:spPr bwMode="auto">
          <a:xfrm>
            <a:off x="2428860" y="3643314"/>
            <a:ext cx="610077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baby shake that thing (baby shake that thing)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nena, agita esa cosa (nena agita esa cosa)</a:t>
            </a:r>
            <a:r>
              <a:rPr 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1213" name="Text Box 13"/>
          <p:cNvSpPr txBox="1">
            <a:spLocks noChangeArrowheads="1"/>
          </p:cNvSpPr>
          <p:nvPr/>
        </p:nvSpPr>
        <p:spPr bwMode="auto">
          <a:xfrm>
            <a:off x="684213" y="4581525"/>
            <a:ext cx="59039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baby shake that thing (baby shake that thing)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nena, agita esa cosa (nena agita esa cosa)</a:t>
            </a:r>
            <a:r>
              <a:rPr 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1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1" grpId="0"/>
      <p:bldP spid="51212" grpId="0"/>
      <p:bldP spid="512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97498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285720" y="357166"/>
            <a:ext cx="69294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FF00"/>
                </a:solidFill>
                <a:latin typeface="Lucida Calligraphy" pitchFamily="66" charset="0"/>
              </a:rPr>
              <a:t>Woah! I feel all right now yeah (make me feel all right)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" sz="1600" dirty="0">
                <a:solidFill>
                  <a:schemeClr val="bg1"/>
                </a:solidFill>
                <a:effectLst/>
                <a:latin typeface="Lucida Calligraphy" pitchFamily="66" charset="0"/>
              </a:rPr>
              <a:t>¡Uou! Siento que está bien ahora, si (me haces sentir bien)</a:t>
            </a:r>
            <a:endParaRPr lang="en-US" sz="1600" dirty="0">
              <a:solidFill>
                <a:schemeClr val="bg1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2428860" y="2714620"/>
            <a:ext cx="424815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FF00"/>
                </a:solidFill>
                <a:latin typeface="Lucida Calligraphy" pitchFamily="66" charset="0"/>
              </a:rPr>
              <a:t>woooah! (make me feel all right) 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</a:t>
            </a:r>
            <a:r>
              <a:rPr lang="es-ES" sz="1600" dirty="0">
                <a:solidFill>
                  <a:schemeClr val="bg1"/>
                </a:solidFill>
                <a:effectLst/>
                <a:latin typeface="Lucida Calligraphy" pitchFamily="66" charset="0"/>
              </a:rPr>
              <a:t>uouuu (me haces sentir bien) </a:t>
            </a: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>
            <a:off x="428596" y="1571612"/>
            <a:ext cx="6408738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FF00"/>
                </a:solidFill>
                <a:latin typeface="Lucida Calligraphy" pitchFamily="66" charset="0"/>
              </a:rPr>
              <a:t>said I feel all right now (make me feel all right)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dije que siento que está bien ahora (me haces sentir bien)</a:t>
            </a:r>
            <a:endParaRPr lang="es-ES" sz="1600" dirty="0">
              <a:solidFill>
                <a:srgbClr val="FF0066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34" grpId="0"/>
      <p:bldP spid="5223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733615-800x600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357158" y="928670"/>
            <a:ext cx="61436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Tell you I feel all right (make me feel all right)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</a:t>
            </a:r>
            <a:r>
              <a:rPr lang="es-ES" sz="1600" dirty="0">
                <a:solidFill>
                  <a:schemeClr val="bg1"/>
                </a:solidFill>
                <a:effectLst/>
                <a:latin typeface="Lucida Calligraphy" pitchFamily="66" charset="0"/>
              </a:rPr>
              <a:t>Te digo que me siento bien (me haces sentir bien)</a:t>
            </a:r>
            <a:endParaRPr lang="en-US" sz="16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7715272" y="6215082"/>
            <a:ext cx="110646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chemeClr val="bg1"/>
                </a:solidFill>
              </a:rPr>
              <a:t>Roberto</a:t>
            </a:r>
          </a:p>
        </p:txBody>
      </p:sp>
      <p:sp>
        <p:nvSpPr>
          <p:cNvPr id="53263" name="Text Box 15"/>
          <p:cNvSpPr txBox="1">
            <a:spLocks noChangeArrowheads="1"/>
          </p:cNvSpPr>
          <p:nvPr/>
        </p:nvSpPr>
        <p:spPr bwMode="auto">
          <a:xfrm>
            <a:off x="1000100" y="4714884"/>
            <a:ext cx="62658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baby I feel all right (make me feel all right)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600" dirty="0">
                <a:solidFill>
                  <a:schemeClr val="bg1"/>
                </a:solidFill>
                <a:effectLst/>
                <a:latin typeface="Lucida Calligraphy" pitchFamily="66" charset="0"/>
              </a:rPr>
              <a:t>nena siento que está bien (me haces sentir bien)</a:t>
            </a:r>
            <a:endParaRPr lang="es-ES" sz="16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3264" name="Text Box 16"/>
          <p:cNvSpPr txBox="1">
            <a:spLocks noChangeArrowheads="1"/>
          </p:cNvSpPr>
          <p:nvPr/>
        </p:nvSpPr>
        <p:spPr bwMode="auto">
          <a:xfrm>
            <a:off x="323850" y="3573463"/>
            <a:ext cx="590391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said I feel all right (make me feel all right)</a:t>
            </a: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600" dirty="0">
                <a:solidFill>
                  <a:schemeClr val="bg1"/>
                </a:solidFill>
                <a:effectLst/>
                <a:latin typeface="Lucida Calligraphy" pitchFamily="66" charset="0"/>
              </a:rPr>
              <a:t>dije que me siento bien (me hace sentir bien)</a:t>
            </a:r>
            <a:endParaRPr lang="es-ES" sz="1600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  <p:bldP spid="53263" grpId="0"/>
      <p:bldP spid="5326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3264</TotalTime>
  <Words>1290</Words>
  <Application>Microsoft Office PowerPoint</Application>
  <PresentationFormat>Presentación en pantalla (4:3)</PresentationFormat>
  <Paragraphs>128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197</cp:revision>
  <dcterms:created xsi:type="dcterms:W3CDTF">2007-06-27T06:44:08Z</dcterms:created>
  <dcterms:modified xsi:type="dcterms:W3CDTF">2013-01-27T14:57:40Z</dcterms:modified>
</cp:coreProperties>
</file>