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0" r:id="rId4"/>
    <p:sldId id="258" r:id="rId5"/>
    <p:sldId id="264" r:id="rId6"/>
    <p:sldId id="262" r:id="rId7"/>
    <p:sldId id="261" r:id="rId8"/>
    <p:sldId id="265" r:id="rId9"/>
    <p:sldId id="263" r:id="rId10"/>
    <p:sldId id="256" r:id="rId1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0Jws+nzi14BFS5py2F7gQ==" hashData="QwHzrHvxQG6DYroI0Uy/BGf4RWuyzvmYbWGCKb6WR1nnvlwPB8FBXczGd/bqMEfSjLaSg/g9fgz+Ne3B7m8M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4660"/>
  </p:normalViewPr>
  <p:slideViewPr>
    <p:cSldViewPr snapToGrid="0">
      <p:cViewPr varScale="1">
        <p:scale>
          <a:sx n="65" d="100"/>
          <a:sy n="65" d="100"/>
        </p:scale>
        <p:origin x="2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334121-4D72-4741-8E28-47C9107ACF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FBE88EE-0504-4546-AA66-A3AEEFDBDE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7F8086-EB37-4B6B-9BEE-AD6BEA224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866B7B-66AD-412C-95C8-0E29E368B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EDDCB2-4619-42FB-A9C4-88E306E11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622612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2EEA54-FF82-48B5-BD36-C39DD93B9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34103DD-82D8-4094-B40E-2E45AD419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D3F1BB-DF97-47BF-92AC-ACD7BC6BD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898F0D-3436-4593-8173-9A1B079C7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5FDCA5D-B952-4673-9B6F-26442C0F1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37811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9CF71E-1027-45C9-8801-7D4D2E406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0EAD5E-C192-42AD-BFE4-D1D244A60A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2C8DE2-0B37-4E8A-AFC0-EC333B675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5D3DED-1E8B-47BA-82CE-F4A05F66A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CFA5EAC-C5EE-4B31-9374-6BD735524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792045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86C9DC-B95B-4275-B378-FF7CA574E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0B80FB-2B7E-41CE-BCB6-4E4FE36E0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D6536B4-05D6-49FA-AE3F-88D506B672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0D038BA-D3DD-4412-9749-764615E41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D96B4C-C719-46A1-AE23-02613A151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673F208-691C-4B71-855A-327AA53B2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946731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9EBF01-205D-454B-952E-E61582035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A416418-255E-418B-82A8-F849D7418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F41ECC0-306C-41ED-B284-89B8625D15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BD2F765-4DB8-447B-9B84-B564A74014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1C77160-9699-4116-93E2-0F80DCAA49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A647EC7-4344-4C9D-99C6-1BEB7EB3D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4C85D26-2486-46D5-B60A-530B6F18A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9EE812F-31D1-4BA8-8783-226C3C86D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212999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932DF6-C84B-40FE-8E57-0B8656848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400D58D-2A4A-4C26-9BCF-4D72451DD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EAB32FA-20C7-47FC-BD63-41F757D5E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C94AC61-6D62-4F17-97D1-73C33430C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003692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A0C6BF7-02CB-4171-BBF1-764CA3269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6C63720-4FCD-47D4-9A74-B49BF6645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E677346-1F6D-481C-8DCF-9225E0FE5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573192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A0C8F1-B2C1-4ABA-9415-785EE87A8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DD1C6B4-84E2-42B8-9259-4EF78ECBA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0F574B-5D9B-489E-8680-C189DD2D2F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5E70C-E801-405B-931D-A091BAABC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5606B2C-84A5-4051-A78C-6D8B833C2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3B7825-B347-4E56-AA60-5EDFFF903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951941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1D0467-634A-4F2E-B714-58105625E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50E919B-936B-4FF2-8E5E-055F59560D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5DD325B-B956-4CEC-B6E0-26A7BBF5C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9918953-7123-4B97-8A98-F14B64E07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30A69E7-5032-4330-B7CF-F4EC2BBBE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CFA7281-DE92-4F1D-8FD1-7056C7636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049490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9575C9-D127-4A42-AEDF-2297C82DC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1550C03-7989-4BA6-ABE1-2B1728BCB6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A93469-9D63-4B31-B14B-1BC07A337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B0CE8D-8D5D-49AD-9629-314983204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866AEE8-A198-4256-A896-8B93A6FC6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381638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03289AD-A304-4CDF-A95D-E0D4FBF493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4A5EEC9-95B7-4B4A-B382-7D594B12DB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0C016F-FAD9-44BE-81A1-0DAFDE65F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4D51738-9106-40BA-A75F-73AA539AF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429828C-E0F7-4020-BEF8-7595C5CD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539723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73EF28-3402-48CB-BE7F-3622F16E45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F91E749-F5DA-4840-8D99-62407CEF64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B7C076-4AAF-4071-B91E-39B571592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457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D8B4E55-B4BE-4672-A108-FC39B98B8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D394EA-F943-432C-BCF6-F0131367E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9CAD2E-D255-48FA-92C5-74667E9E82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01A12-B942-4836-9D6F-7E6DCE16B1CD}" type="datetimeFigureOut">
              <a:rPr lang="es-MX" smtClean="0"/>
              <a:t>16/09/2022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AB08DF-FC5A-4A5E-8DED-0E38F3793F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88572E-187D-4BA8-8E7D-C6421B19BF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541C1-344D-4E51-8956-AE61FD9B9DF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5035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38BC995-CA18-4965-B15F-55B5CC79642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52413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gif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0.gif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23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20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24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8.png"/><Relationship Id="rId9" Type="http://schemas.openxmlformats.org/officeDocument/2006/relationships/image" Target="../media/image21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4D41A8-5B8A-4950-88D2-0DBBC485A1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" y="0"/>
            <a:ext cx="12198024" cy="6858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561AC1FA-13E2-4FF0-A315-D2304AA4E56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234" y="2782880"/>
            <a:ext cx="3524766" cy="234396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9D382E7-F738-4FD0-A8D6-82A53203EB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5299" y="4973936"/>
            <a:ext cx="1463229" cy="131233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D5637005-7068-4EAE-A6DF-108BB751A6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5" y="18876"/>
            <a:ext cx="12198024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8A4A9526-88FD-47CE-B8F3-68FB57972A34}"/>
              </a:ext>
            </a:extLst>
          </p:cNvPr>
          <p:cNvSpPr/>
          <p:nvPr/>
        </p:nvSpPr>
        <p:spPr>
          <a:xfrm>
            <a:off x="2806671" y="4015085"/>
            <a:ext cx="657263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UN VELER0 LLAMADO</a:t>
            </a:r>
          </a:p>
          <a:p>
            <a:pPr algn="ctr"/>
            <a:r>
              <a:rPr lang="es-E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LIBERTAD</a:t>
            </a:r>
          </a:p>
        </p:txBody>
      </p:sp>
      <p:sp>
        <p:nvSpPr>
          <p:cNvPr id="14" name="Flecha: pentágono 13">
            <a:extLst>
              <a:ext uri="{FF2B5EF4-FFF2-40B4-BE49-F238E27FC236}">
                <a16:creationId xmlns:a16="http://schemas.microsoft.com/office/drawing/2014/main" id="{7F12AAE4-D8A8-4FB1-80F6-B3E5A5EDDDBF}"/>
              </a:ext>
            </a:extLst>
          </p:cNvPr>
          <p:cNvSpPr/>
          <p:nvPr/>
        </p:nvSpPr>
        <p:spPr>
          <a:xfrm>
            <a:off x="5759805" y="0"/>
            <a:ext cx="5067300" cy="74295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Flecha: pentágono 14">
            <a:extLst>
              <a:ext uri="{FF2B5EF4-FFF2-40B4-BE49-F238E27FC236}">
                <a16:creationId xmlns:a16="http://schemas.microsoft.com/office/drawing/2014/main" id="{B59A5A3B-8A2B-4334-AC78-AFB8A13B9F5D}"/>
              </a:ext>
            </a:extLst>
          </p:cNvPr>
          <p:cNvSpPr/>
          <p:nvPr/>
        </p:nvSpPr>
        <p:spPr>
          <a:xfrm flipH="1">
            <a:off x="1009648" y="0"/>
            <a:ext cx="4762504" cy="74295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4484D49-5304-40B7-A814-BF1F6CEC939E}"/>
              </a:ext>
            </a:extLst>
          </p:cNvPr>
          <p:cNvSpPr/>
          <p:nvPr/>
        </p:nvSpPr>
        <p:spPr>
          <a:xfrm>
            <a:off x="4195820" y="-180380"/>
            <a:ext cx="3343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CREACIONES</a:t>
            </a:r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YULS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9485B69D-75BB-4908-A573-319336CDDAD3}"/>
              </a:ext>
            </a:extLst>
          </p:cNvPr>
          <p:cNvSpPr/>
          <p:nvPr/>
        </p:nvSpPr>
        <p:spPr>
          <a:xfrm>
            <a:off x="3342286" y="1745932"/>
            <a:ext cx="505022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0" cap="none" spc="0">
                <a:ln w="0"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INTERPRETES.</a:t>
            </a:r>
            <a:endParaRPr lang="es-ES" sz="2800" b="0" cap="none" spc="0" dirty="0">
              <a:ln w="0"/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s-ES" sz="2800" b="0" cap="none" spc="0" dirty="0">
                <a:ln w="0"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José Luis Perales y Carlos Rivera</a:t>
            </a:r>
          </a:p>
          <a:p>
            <a:pPr algn="ctr"/>
            <a:r>
              <a:rPr lang="es-ES" sz="2800" dirty="0">
                <a:ln w="0"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Letra de canción José Luis Perales</a:t>
            </a:r>
            <a:endParaRPr lang="es-ES" sz="2800" b="0" cap="none" spc="0" dirty="0">
              <a:ln w="0"/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E3E6B71-B032-4EAE-AD7B-1DA809166EA1}"/>
              </a:ext>
            </a:extLst>
          </p:cNvPr>
          <p:cNvSpPr txBox="1"/>
          <p:nvPr/>
        </p:nvSpPr>
        <p:spPr>
          <a:xfrm>
            <a:off x="3913239" y="6042483"/>
            <a:ext cx="48308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200" dirty="0">
                <a:solidFill>
                  <a:schemeClr val="bg1"/>
                </a:solidFill>
              </a:rPr>
              <a:t>Imágenes de la red sin lucro</a:t>
            </a:r>
          </a:p>
        </p:txBody>
      </p:sp>
    </p:spTree>
    <p:extLst>
      <p:ext uri="{BB962C8B-B14F-4D97-AF65-F5344CB8AC3E}">
        <p14:creationId xmlns:p14="http://schemas.microsoft.com/office/powerpoint/2010/main" val="285745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388">
        <p:sndAc>
          <p:stSnd loop="1">
            <p:snd r:embed="rId2" name="Carlos Rivera, José Luis Perales   Un Velero Llamado Libertad.wav"/>
          </p:stSnd>
        </p:sndAc>
      </p:transition>
    </mc:Choice>
    <mc:Fallback xmlns="">
      <p:transition advClick="0" advTm="24388">
        <p:sndAc>
          <p:stSnd loop="1">
            <p:snd r:embed="rId7" name="Carlos Rivera, José Luis Perales   Un Velero Llamado Libert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69 0.07454 L 0.0569 0.07477 C 0.06979 0.0757 0.08268 0.07616 0.09544 0.07824 C 0.09766 0.07848 0.09948 0.08079 0.10182 0.08172 C 0.11081 0.08635 0.1082 0.0838 0.11563 0.08889 C 0.11901 0.09121 0.1224 0.09468 0.12578 0.09607 C 0.13112 0.09838 0.13659 0.09861 0.14193 0.09977 L 0.18854 0.09607 C 0.19766 0.09514 0.21159 0.09144 0.22096 0.08889 C 0.22305 0.08658 0.22474 0.08287 0.22708 0.08172 C 0.24609 0.07338 0.29492 0.08125 0.30208 0.08172 C 0.31016 0.08287 0.31836 0.08357 0.32643 0.08542 C 0.32852 0.08588 0.33034 0.0882 0.33255 0.08889 C 0.33724 0.09074 0.34193 0.09121 0.34675 0.0926 C 0.35078 0.09375 0.35482 0.09491 0.35885 0.09607 L 0.45208 0.0926 C 0.45417 0.09236 0.45612 0.08959 0.4582 0.08889 C 0.46693 0.08611 0.47578 0.08426 0.48451 0.08172 C 0.63346 0.08773 0.63477 0.08936 0.84323 0.08172 C 0.85143 0.08148 0.85951 0.07686 0.86758 0.07454 C 0.87826 0.07153 0.88724 0.06968 0.89805 0.06736 C 0.91172 0.05926 0.89479 0.06875 0.91628 0.06019 C 0.91836 0.05949 0.92031 0.05764 0.92227 0.05672 C 0.9401 0.04769 0.92188 0.05811 0.93646 0.04954 C 0.94649 0.05186 0.95013 0.05209 0.95885 0.05672 C 0.96289 0.0588 0.97096 0.06389 0.97096 0.06412 C 0.97305 0.06621 0.97474 0.06968 0.97708 0.07107 C 0.98164 0.07338 0.98659 0.07292 0.99128 0.07454 C 0.99336 0.07523 0.99531 0.07709 0.99727 0.07824 C 0.99935 0.08056 1.00117 0.08334 1.00339 0.08542 C 1.00534 0.08704 1.00742 0.08797 1.00951 0.08889 C 1.02031 0.09445 1.01992 0.09283 1.03385 0.09607 L 1.04805 0.09977 L 1.13724 0.09607 C 1.13997 0.09607 1.14245 0.09283 1.14531 0.0926 C 1.1763 0.09028 1.20742 0.09028 1.23854 0.08889 C 1.24375 0.08588 1.24909 0.08218 1.25469 0.08172 C 1.26615 0.08079 1.27774 0.08172 1.28919 0.08172 L 1.31966 0.10348 L 1.29935 0.08172 L 1.30951 0.08889 " pathEditMode="relative" rAng="0" ptsTypes="AAAAAAAAAAAAAAAAAAAAAAAAAAAAAAAAAAAAAAAAA">
                                      <p:cBhvr>
                                        <p:cTn id="19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38" y="185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45CA0B72-06E2-42A7-8826-1F1BF286A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3277"/>
            <a:ext cx="12198024" cy="720455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25B5B4D-3828-4464-B85E-740616190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3278"/>
            <a:ext cx="12198024" cy="720455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F0821FC-08F4-4528-AA3A-A3A871606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248963A-E0A6-4F19-9223-3CD19FE19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46" y="-173279"/>
            <a:ext cx="6552754" cy="65730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DF86F886-E4BC-4C4B-A65F-3DA14E8A21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08" y="-1485688"/>
            <a:ext cx="2472749" cy="138861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7343F24-E239-46E4-8181-D0755E368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47421"/>
            <a:ext cx="6552754" cy="65730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95D702E-6C5E-4755-A116-ED83F2EEBB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540" y="-1545183"/>
            <a:ext cx="2652919" cy="139278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6845D3B9-C587-407C-BDFC-83298ECB64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668" y="2526538"/>
            <a:ext cx="2661025" cy="4525616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D249BC0-3633-4942-9CAE-6EE5BC4202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38" r="22385"/>
          <a:stretch/>
        </p:blipFill>
        <p:spPr>
          <a:xfrm>
            <a:off x="8556462" y="1369770"/>
            <a:ext cx="2305050" cy="30875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7DF63BAB-83FF-4086-A973-58F37DF780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789" y="-1622999"/>
            <a:ext cx="2652919" cy="1392783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8E21A243-B9BC-40B0-8610-43AFD718D2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55944" y="1870371"/>
            <a:ext cx="1894703" cy="131233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F3B9820A-46E1-4C7E-9764-ED43770731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585" y="1777370"/>
            <a:ext cx="835308" cy="74916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125AD5F-258A-4778-9CD2-773EBF1F71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46" y="3182703"/>
            <a:ext cx="1434238" cy="96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583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7542">
        <p159:morph option="byChar"/>
      </p:transition>
    </mc:Choice>
    <mc:Fallback xmlns="">
      <p:transition spd="slow" advClick="0" advTm="275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repeatCount="indefinite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repeatCount="indefinite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1.11111E-6 L 2.08333E-7 0.00023 C 0.00286 0.00301 0.0056 0.00671 0.00859 0.00949 C 0.00964 0.01042 0.01094 0.01042 0.01185 0.01157 C 0.01367 0.01319 0.01523 0.01852 0.01628 0.02106 C 0.01667 0.02292 0.0168 0.02523 0.01732 0.02685 C 0.01784 0.02847 0.01862 0.02963 0.01953 0.03079 C 0.02201 0.03403 0.02695 0.04005 0.03034 0.04236 C 0.03177 0.04329 0.03333 0.04352 0.03477 0.04421 C 0.04727 0.04352 0.0612 0.04606 0.07383 0.04028 C 0.075 0.03981 0.07604 0.03912 0.07708 0.03842 C 0.07826 0.03727 0.0793 0.03611 0.08034 0.03472 C 0.08112 0.03356 0.08164 0.03171 0.08255 0.03079 C 0.08359 0.02963 0.08477 0.0294 0.08581 0.0287 C 0.08958 0.02199 0.08698 0.02546 0.09453 0.02106 L 0.09779 0.01921 C 0.09935 0.01921 0.11901 0.01782 0.125 0.025 C 0.12604 0.02616 0.12695 0.02778 0.12826 0.0287 C 0.13034 0.03055 0.13477 0.03264 0.13477 0.03287 C 0.13581 0.03403 0.13685 0.03565 0.13802 0.03657 C 0.1401 0.03819 0.14453 0.04028 0.14453 0.04051 C 0.14557 0.04167 0.14661 0.04329 0.14779 0.04421 C 0.14935 0.0456 0.15625 0.0493 0.15859 0.05 C 0.16185 0.05092 0.1651 0.05139 0.16836 0.05208 C 0.17383 0.05139 0.1793 0.05139 0.18477 0.05 C 0.18672 0.04954 0.18828 0.04722 0.1901 0.0463 C 0.19154 0.04537 0.1931 0.04491 0.19453 0.04421 C 0.20286 0.04005 0.19245 0.04514 0.20104 0.03842 C 0.20312 0.0368 0.20755 0.03472 0.20755 0.03495 C 0.21497 0.02153 0.21172 0.02523 0.23359 0.03264 C 0.23568 0.03333 0.23594 0.03958 0.23802 0.04028 L 0.24232 0.04236 C 0.24336 0.04352 0.2444 0.04537 0.24557 0.0463 C 0.24701 0.04722 0.24857 0.04745 0.25 0.04815 C 0.25104 0.04861 0.25208 0.0493 0.25326 0.05 L 0.28359 0.04815 C 0.2862 0.04722 0.28659 0.03981 0.28906 0.03842 L 0.29232 0.03657 L 0.29883 0.0287 C 0.3 0.02755 0.30117 0.02662 0.30208 0.025 C 0.30286 0.02361 0.30365 0.02245 0.3043 0.02106 C 0.30508 0.01921 0.30534 0.0162 0.30651 0.01528 C 0.30885 0.01342 0.31159 0.01435 0.31406 0.01342 C 0.31706 0.01227 0.32279 0.00949 0.32279 0.00972 C 0.32969 0.01018 0.33659 0.01042 0.34349 0.01157 C 0.34557 0.0118 0.34831 0.01481 0.35 0.01713 C 0.35117 0.01898 0.35195 0.02153 0.35326 0.02315 C 0.35456 0.02477 0.35612 0.02546 0.35755 0.02685 C 0.35977 0.02917 0.36159 0.0331 0.36406 0.03472 C 0.3651 0.03518 0.36628 0.03611 0.36732 0.03657 C 0.37357 0.03935 0.37148 0.0375 0.37708 0.04028 C 0.3793 0.04167 0.38359 0.04421 0.38359 0.04444 C 0.38659 0.04352 0.38958 0.04398 0.39232 0.04236 C 0.39479 0.04074 0.39674 0.03727 0.39883 0.03472 L 0.40208 0.03079 C 0.40703 0.00486 0.40234 0.02338 0.43906 0.02685 C 0.44349 0.02731 0.44414 0.02893 0.44779 0.03079 C 0.45065 0.03217 0.45352 0.03333 0.45651 0.03472 C 0.46706 0.03935 0.45378 0.03356 0.46628 0.03842 C 0.46771 0.03912 0.46914 0.03981 0.47057 0.04028 C 0.47318 0.0412 0.47565 0.04167 0.47826 0.04236 C 0.48659 0.04167 0.49492 0.04213 0.50326 0.04028 C 0.50456 0.04005 0.50521 0.03727 0.50651 0.03657 C 0.5082 0.03542 0.51016 0.03542 0.51185 0.03472 C 0.51302 0.03403 0.51406 0.03333 0.51523 0.03264 C 0.51667 0.03194 0.5181 0.03148 0.51953 0.03079 C 0.52292 0.02893 0.53151 0.02315 0.53477 0.02315 L 0.56198 0.02315 " pathEditMode="relative" rAng="0" ptsTypes="AAAAAAAAAAAAAAAAAAAAAAAAAAAAAAAAAAAAAAAAAAAAAAAAAAAAAAAAAAAAAAAAAAAA">
                                      <p:cBhvr>
                                        <p:cTn id="23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99" y="259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4D41A8-5B8A-4950-88D2-0DBBC485A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" y="0"/>
            <a:ext cx="12198024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65B5043-3D3D-4829-A3EA-FFF16E85CA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306" y="-1461927"/>
            <a:ext cx="2784623" cy="146192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DE4D933-E4DB-45EF-AC61-B44C44E6D5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945" y="-1461927"/>
            <a:ext cx="2472749" cy="138861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75D32D5-C167-4EEB-93C7-D2B7A4F64D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38" r="22385"/>
          <a:stretch/>
        </p:blipFill>
        <p:spPr>
          <a:xfrm>
            <a:off x="8423720" y="142461"/>
            <a:ext cx="2305050" cy="65730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964337A-D051-40FE-B0D7-3724EB0A23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0" y="1166973"/>
            <a:ext cx="2509148" cy="138861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82B51C5-E17A-45FA-86F7-60E98D3DC5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66" y="2332384"/>
            <a:ext cx="2661025" cy="452561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ABA6383-6C2B-4586-A937-04428611AA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926" y="4999198"/>
            <a:ext cx="1463229" cy="131233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DBD859F-F26C-4782-83E9-F45EE79966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591" y="96485"/>
            <a:ext cx="5811039" cy="5811039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F5610FD4-345E-455F-B40A-EC552E0BAD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13422"/>
            <a:ext cx="2952067" cy="31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12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273"/>
    </mc:Choice>
    <mc:Fallback xmlns="">
      <p:transition advClick="0" advTm="302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3 0.08356 L -0.0293 0.08379 C -0.02643 0.08657 -0.0237 0.09027 -0.0207 0.09305 C -0.01966 0.09398 -0.01836 0.09398 -0.01745 0.09514 C -0.01563 0.09676 -0.01406 0.10208 -0.01302 0.10463 C -0.01263 0.10648 -0.0125 0.10879 -0.01198 0.11041 C -0.01146 0.11203 -0.01068 0.11319 -0.00977 0.11435 C -0.00729 0.11759 -0.00235 0.12361 0.00104 0.12592 C 0.00247 0.12685 0.00404 0.12708 0.00547 0.12777 C 0.01797 0.12708 0.0319 0.12963 0.04453 0.12384 C 0.0457 0.12338 0.04674 0.12268 0.04779 0.12199 C 0.04896 0.12083 0.05 0.11967 0.05104 0.11828 C 0.05182 0.11713 0.05234 0.11527 0.05325 0.11435 C 0.0543 0.11319 0.05547 0.11296 0.05651 0.11227 C 0.06029 0.10555 0.05768 0.10902 0.06523 0.10463 L 0.06849 0.10277 C 0.07005 0.10277 0.08971 0.10139 0.0957 0.10856 C 0.09674 0.10972 0.09765 0.11134 0.09896 0.11227 C 0.10104 0.11412 0.10547 0.1162 0.10547 0.11643 C 0.10651 0.11759 0.10755 0.11921 0.10872 0.12014 C 0.11081 0.12176 0.11523 0.12384 0.11523 0.12407 C 0.11627 0.12523 0.11732 0.12685 0.11849 0.12777 C 0.12005 0.12916 0.12695 0.13287 0.1293 0.13356 C 0.13255 0.13449 0.13581 0.13495 0.13906 0.13565 C 0.14453 0.13495 0.15 0.13495 0.15547 0.13356 C 0.15742 0.1331 0.15898 0.13078 0.16081 0.12986 C 0.16224 0.12893 0.1638 0.12847 0.16523 0.12777 C 0.17357 0.12361 0.16315 0.1287 0.17174 0.12199 C 0.17383 0.12037 0.17825 0.11828 0.17825 0.11852 C 0.18568 0.10509 0.18242 0.10879 0.2043 0.1162 C 0.20638 0.1169 0.20664 0.12315 0.20872 0.12384 L 0.21302 0.12592 C 0.21406 0.12708 0.2151 0.12893 0.21627 0.12986 C 0.21771 0.13078 0.21927 0.13102 0.2207 0.13171 C 0.22174 0.13217 0.22279 0.13287 0.22396 0.13356 L 0.2543 0.13171 C 0.2569 0.13078 0.25729 0.12338 0.25976 0.12199 L 0.26302 0.12014 L 0.26953 0.11227 C 0.2707 0.11111 0.27187 0.11018 0.27279 0.10856 C 0.27357 0.10717 0.27435 0.10602 0.275 0.10463 C 0.27578 0.10277 0.27604 0.09977 0.27721 0.09884 C 0.27956 0.09699 0.28229 0.09791 0.28476 0.09699 C 0.28776 0.09583 0.29349 0.09305 0.29349 0.09328 C 0.30039 0.09375 0.30729 0.09398 0.31419 0.09514 C 0.31627 0.09537 0.31901 0.09838 0.3207 0.10069 C 0.32187 0.10254 0.32265 0.10509 0.32396 0.10671 C 0.32526 0.10833 0.32682 0.10902 0.32825 0.11041 C 0.33047 0.11273 0.33229 0.11666 0.33476 0.11828 C 0.33581 0.11875 0.33698 0.11967 0.33802 0.12014 C 0.34427 0.12291 0.34219 0.12106 0.34779 0.12384 C 0.35 0.12523 0.3543 0.12777 0.3543 0.12801 C 0.35729 0.12708 0.36029 0.12754 0.36302 0.12592 C 0.36549 0.1243 0.36745 0.12083 0.36953 0.11828 L 0.37279 0.11435 C 0.37773 0.08842 0.37305 0.10694 0.40976 0.11041 C 0.41419 0.11088 0.41484 0.1125 0.41849 0.11435 C 0.42135 0.11574 0.42422 0.1169 0.42721 0.11828 C 0.43776 0.12291 0.42448 0.11713 0.43698 0.12199 C 0.43841 0.12268 0.43984 0.12338 0.44127 0.12384 C 0.44388 0.12477 0.44635 0.12523 0.44896 0.12592 C 0.45729 0.12523 0.46562 0.12569 0.47396 0.12384 C 0.47526 0.12361 0.47591 0.12083 0.47721 0.12014 C 0.4789 0.11898 0.48086 0.11898 0.48255 0.11828 C 0.48372 0.11759 0.48476 0.1169 0.48594 0.1162 C 0.48737 0.11551 0.4888 0.11504 0.49023 0.11435 C 0.49362 0.1125 0.50221 0.10671 0.50547 0.10671 L 0.53268 0.10671 " pathEditMode="relative" rAng="0" ptsTypes="AAAAAAAAAAAAAAAAAAAAAAAAAAAAAAAAAAAAAAAAAAAAAAAAAAAAAAAAAAAAAAAAAAAA">
                                      <p:cBhvr>
                                        <p:cTn id="6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99" y="25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1" repeatCount="indefinite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repeatCount="indefinite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083258E7-EDE1-42C7-80C4-6CAAC4C5D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" y="0"/>
            <a:ext cx="12187486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7AA5096E-5F91-4349-8A19-71A10B4BA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" y="0"/>
            <a:ext cx="12187486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7A9ED5C-A2CC-4147-84D0-0DFD1B2E85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21" y="1733163"/>
            <a:ext cx="5081158" cy="339167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B03BD05-1A89-4F02-9E3B-0A9F9A2996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84" y="661215"/>
            <a:ext cx="1661935" cy="2143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17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052A4A46-B899-417C-86DF-EBDA1D914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62" y="-420129"/>
            <a:ext cx="12251423" cy="7611762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F3E61149-B732-478B-9A32-4486E3AB9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0" y="-311529"/>
            <a:ext cx="12191998" cy="7503162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3747D95-AA2D-40E1-8B77-555147214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08" y="-1485688"/>
            <a:ext cx="2472749" cy="138861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30F2944-46CC-44BE-8254-7D4BEE7AAF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1388610"/>
            <a:ext cx="2472749" cy="138861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1143E21-D2C8-4F5F-9E5D-7C2FD48AE0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3433" y="2734694"/>
            <a:ext cx="2472749" cy="138861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F3F1D0A-7734-4EB9-AC4F-1FDF74688D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2749" y="2423166"/>
            <a:ext cx="2472749" cy="138861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9BB6382-35AF-45B1-BD24-6FEA345FE6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349" y="0"/>
            <a:ext cx="5811039" cy="581103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E6A38A1-41AC-4D26-AF3A-008F957C4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13422"/>
            <a:ext cx="2952067" cy="311542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BA9EFC0-0FCC-451D-B9F1-D864543A2E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7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322"/>
    </mc:Choice>
    <mc:Fallback xmlns="">
      <p:transition advClick="0" advTm="143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3579421B-9482-40F5-A2A8-92007758A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FE19223-FC16-4F97-8727-251B0F2E6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F1F3D458-DC72-444B-9877-D4EFC9F27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721" y="2918655"/>
            <a:ext cx="1138052" cy="102069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28241B7-3F9F-4A45-BC62-92D65F7F0A7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603" y="2672922"/>
            <a:ext cx="3808791" cy="253284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174AE83-A502-4A8E-9C4A-8D119FC26D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1998" cy="6857999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1737781-453D-468F-B9F8-C8204CC4FC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581" y="369946"/>
            <a:ext cx="1975744" cy="254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5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3579421B-9482-40F5-A2A8-92007758A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FE19223-FC16-4F97-8727-251B0F2E6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F1F3D458-DC72-444B-9877-D4EFC9F27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721" y="2918655"/>
            <a:ext cx="1138052" cy="102069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28241B7-3F9F-4A45-BC62-92D65F7F0A7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603" y="2672922"/>
            <a:ext cx="3808791" cy="253284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174AE83-A502-4A8E-9C4A-8D119FC26D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"/>
            <a:ext cx="12191998" cy="685799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431A7FD-C9D8-4D2B-B4C5-B664DABB11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999" y="1479965"/>
            <a:ext cx="5797001" cy="325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45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491"/>
    </mc:Choice>
    <mc:Fallback xmlns="">
      <p:transition advClick="0" advTm="30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D56354A-45C0-4835-B897-35117552D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641639E-8177-4D67-B016-5C6852CE3A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BF7909B-DD8B-4201-9D01-702485E66F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08" y="-1485688"/>
            <a:ext cx="2472749" cy="138861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6911F0E-FEC8-4754-BC15-C592D0BA4C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789" y="-1622999"/>
            <a:ext cx="2652919" cy="139278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DC0BD6D-CAEA-4E9A-B4E2-0CB4FCA2FA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0" y="1166973"/>
            <a:ext cx="2509148" cy="138861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6DE53712-7998-4803-95A5-7AB49F4D24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33744" y="3069396"/>
            <a:ext cx="1894703" cy="1312333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EE6EE286-8042-4BF2-BFD7-9FECEB2A7D9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4" t="25802" r="18111" b="29339"/>
          <a:stretch/>
        </p:blipFill>
        <p:spPr>
          <a:xfrm rot="19873667">
            <a:off x="-297196" y="1079680"/>
            <a:ext cx="5445512" cy="216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10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D61F519-0233-4881-BEB0-0B02B530CE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001ADC5-33D0-4CF7-8A85-9860325CA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797B762C-5865-43B9-9023-0223FA7D4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3DEB56D-E71C-4F45-8BF3-24AB121AB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0891A58-3C8B-4CB5-B3F8-1E02F3BA48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23966B18-B5F3-4D52-9AE1-493987810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8C89481-5B4C-4731-937F-6EA8BD252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A09C3248-09F7-4043-8FB5-B91FB3850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71498123-6F38-4D5F-8512-36DA6E643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C5B06E4D-B03C-4B9C-B1C0-406E2A5CF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FC346BA1-A507-4327-AAE4-A8CA781C9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712314"/>
      </p:ext>
    </p:extLst>
  </p:cSld>
  <p:clrMapOvr>
    <a:masterClrMapping/>
  </p:clrMapOvr>
  <p:transition spd="slow">
    <p:fade thruBlk="1"/>
    <p:sndAc>
      <p:stSnd>
        <p:snd r:embed="rId2" name="bomb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Panorámica</PresentationFormat>
  <Paragraphs>9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50</cp:revision>
  <dcterms:created xsi:type="dcterms:W3CDTF">2022-08-07T05:10:51Z</dcterms:created>
  <dcterms:modified xsi:type="dcterms:W3CDTF">2022-09-16T20:19:45Z</dcterms:modified>
</cp:coreProperties>
</file>