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58" r:id="rId4"/>
    <p:sldId id="263" r:id="rId5"/>
    <p:sldId id="262" r:id="rId6"/>
    <p:sldId id="257" r:id="rId7"/>
    <p:sldId id="266" r:id="rId8"/>
    <p:sldId id="265" r:id="rId9"/>
    <p:sldId id="264" r:id="rId10"/>
    <p:sldId id="268" r:id="rId11"/>
    <p:sldId id="267" r:id="rId12"/>
    <p:sldId id="261" r:id="rId13"/>
    <p:sldId id="271" r:id="rId14"/>
    <p:sldId id="270" r:id="rId15"/>
    <p:sldId id="269" r:id="rId16"/>
    <p:sldId id="272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75C8B-9024-4AEF-AC7C-F12C9E40304D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34F2C-16B5-437B-B62A-27B9BD8A8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75C8B-9024-4AEF-AC7C-F12C9E40304D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34F2C-16B5-437B-B62A-27B9BD8A8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75C8B-9024-4AEF-AC7C-F12C9E40304D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34F2C-16B5-437B-B62A-27B9BD8A8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75C8B-9024-4AEF-AC7C-F12C9E40304D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34F2C-16B5-437B-B62A-27B9BD8A8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75C8B-9024-4AEF-AC7C-F12C9E40304D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34F2C-16B5-437B-B62A-27B9BD8A8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75C8B-9024-4AEF-AC7C-F12C9E40304D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34F2C-16B5-437B-B62A-27B9BD8A8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75C8B-9024-4AEF-AC7C-F12C9E40304D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34F2C-16B5-437B-B62A-27B9BD8A8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75C8B-9024-4AEF-AC7C-F12C9E40304D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34F2C-16B5-437B-B62A-27B9BD8A8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75C8B-9024-4AEF-AC7C-F12C9E40304D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34F2C-16B5-437B-B62A-27B9BD8A8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75C8B-9024-4AEF-AC7C-F12C9E40304D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34F2C-16B5-437B-B62A-27B9BD8A8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75C8B-9024-4AEF-AC7C-F12C9E40304D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34F2C-16B5-437B-B62A-27B9BD8A8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B1A75A-4BF7-448C-B489-2730109B179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075C8B-9024-4AEF-AC7C-F12C9E40304D}" type="datetimeFigureOut">
              <a:rPr lang="es-ES" smtClean="0"/>
              <a:pPr/>
              <a:t>29/09/2012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734F2C-16B5-437B-B62A-27B9BD8A8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2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8C4AD69-2427-4D35-A192-5E9B038A763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14.gif"/><Relationship Id="rId7" Type="http://schemas.openxmlformats.org/officeDocument/2006/relationships/image" Target="../media/image20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10" Type="http://schemas.openxmlformats.org/officeDocument/2006/relationships/image" Target="../media/image23.gif"/><Relationship Id="rId4" Type="http://schemas.openxmlformats.org/officeDocument/2006/relationships/image" Target="../media/image17.png"/><Relationship Id="rId9" Type="http://schemas.openxmlformats.org/officeDocument/2006/relationships/image" Target="../media/image22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image" Target="../media/image25.gif"/><Relationship Id="rId7" Type="http://schemas.openxmlformats.org/officeDocument/2006/relationships/image" Target="../media/image29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gif"/><Relationship Id="rId5" Type="http://schemas.openxmlformats.org/officeDocument/2006/relationships/image" Target="../media/image27.gif"/><Relationship Id="rId4" Type="http://schemas.openxmlformats.org/officeDocument/2006/relationships/image" Target="../media/image26.gif"/><Relationship Id="rId9" Type="http://schemas.openxmlformats.org/officeDocument/2006/relationships/image" Target="../media/image31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3" Type="http://schemas.openxmlformats.org/officeDocument/2006/relationships/image" Target="../media/image33.gif"/><Relationship Id="rId7" Type="http://schemas.openxmlformats.org/officeDocument/2006/relationships/image" Target="../media/image37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gif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gif"/><Relationship Id="rId3" Type="http://schemas.openxmlformats.org/officeDocument/2006/relationships/image" Target="../media/image45.png"/><Relationship Id="rId7" Type="http://schemas.openxmlformats.org/officeDocument/2006/relationships/image" Target="../media/image49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gif"/><Relationship Id="rId5" Type="http://schemas.openxmlformats.org/officeDocument/2006/relationships/image" Target="../media/image47.gif"/><Relationship Id="rId4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gif"/><Relationship Id="rId3" Type="http://schemas.openxmlformats.org/officeDocument/2006/relationships/image" Target="../media/image52.png"/><Relationship Id="rId7" Type="http://schemas.openxmlformats.org/officeDocument/2006/relationships/image" Target="../media/image55.png"/><Relationship Id="rId12" Type="http://schemas.openxmlformats.org/officeDocument/2006/relationships/image" Target="../media/image60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11" Type="http://schemas.openxmlformats.org/officeDocument/2006/relationships/image" Target="../media/image59.gif"/><Relationship Id="rId5" Type="http://schemas.openxmlformats.org/officeDocument/2006/relationships/image" Target="../media/image53.png"/><Relationship Id="rId10" Type="http://schemas.openxmlformats.org/officeDocument/2006/relationships/image" Target="../media/image58.gif"/><Relationship Id="rId4" Type="http://schemas.openxmlformats.org/officeDocument/2006/relationships/image" Target="../media/image14.gif"/><Relationship Id="rId9" Type="http://schemas.openxmlformats.org/officeDocument/2006/relationships/image" Target="../media/image5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4.gif"/><Relationship Id="rId4" Type="http://schemas.openxmlformats.org/officeDocument/2006/relationships/image" Target="../media/image6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gif"/><Relationship Id="rId5" Type="http://schemas.openxmlformats.org/officeDocument/2006/relationships/image" Target="../media/image68.gif"/><Relationship Id="rId4" Type="http://schemas.openxmlformats.org/officeDocument/2006/relationships/image" Target="../media/image67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gif"/><Relationship Id="rId3" Type="http://schemas.openxmlformats.org/officeDocument/2006/relationships/image" Target="../media/image71.gif"/><Relationship Id="rId7" Type="http://schemas.openxmlformats.org/officeDocument/2006/relationships/image" Target="../media/image75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gif"/><Relationship Id="rId5" Type="http://schemas.openxmlformats.org/officeDocument/2006/relationships/image" Target="../media/image73.gif"/><Relationship Id="rId4" Type="http://schemas.openxmlformats.org/officeDocument/2006/relationships/image" Target="../media/image72.gif"/><Relationship Id="rId9" Type="http://schemas.openxmlformats.org/officeDocument/2006/relationships/image" Target="../media/image7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949280"/>
            <a:ext cx="1724025" cy="504826"/>
          </a:xfrm>
          <a:prstGeom prst="rect">
            <a:avLst/>
          </a:prstGeom>
          <a:noFill/>
        </p:spPr>
      </p:pic>
      <p:pic>
        <p:nvPicPr>
          <p:cNvPr id="11269" name="Picture 5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60648"/>
            <a:ext cx="847725" cy="942975"/>
          </a:xfrm>
          <a:prstGeom prst="rect">
            <a:avLst/>
          </a:prstGeom>
          <a:noFill/>
        </p:spPr>
      </p:pic>
      <p:pic>
        <p:nvPicPr>
          <p:cNvPr id="11271" name="Picture 7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96336" y="260648"/>
            <a:ext cx="1381125" cy="504826"/>
          </a:xfrm>
          <a:prstGeom prst="rect">
            <a:avLst/>
          </a:prstGeom>
          <a:noFill/>
        </p:spPr>
      </p:pic>
      <p:pic>
        <p:nvPicPr>
          <p:cNvPr id="11273" name="Picture 9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5805264"/>
            <a:ext cx="2266950" cy="792858"/>
          </a:xfrm>
          <a:prstGeom prst="rect">
            <a:avLst/>
          </a:prstGeom>
          <a:noFill/>
        </p:spPr>
      </p:pic>
      <p:pic>
        <p:nvPicPr>
          <p:cNvPr id="11277" name="Picture 13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55776" y="5589240"/>
            <a:ext cx="3888432" cy="1029841"/>
          </a:xfrm>
          <a:prstGeom prst="rect">
            <a:avLst/>
          </a:prstGeom>
          <a:noFill/>
        </p:spPr>
      </p:pic>
      <p:pic>
        <p:nvPicPr>
          <p:cNvPr id="11279" name="Picture 15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91880" y="5445224"/>
            <a:ext cx="177165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 spokes="2"/>
    <p:sndAc>
      <p:stSnd>
        <p:snd r:embed="rId2" name="Un te amo luis migue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ownloads\14-4-2012\AZUL\de305cc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1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2924944"/>
            <a:ext cx="1181100" cy="381001"/>
          </a:xfrm>
          <a:prstGeom prst="rect">
            <a:avLst/>
          </a:prstGeom>
          <a:noFill/>
        </p:spPr>
      </p:pic>
      <p:pic>
        <p:nvPicPr>
          <p:cNvPr id="12292" name="Picture 4" descr="C:\Users\Usuario\Downloads\14-4-2012\PNG HOMBRES\4ea3487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620688"/>
            <a:ext cx="1828387" cy="2447171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billedCAH4VMV7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7414" name="Picture 6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4365104"/>
            <a:ext cx="1181100" cy="381001"/>
          </a:xfrm>
          <a:prstGeom prst="rect">
            <a:avLst/>
          </a:prstGeom>
          <a:noFill/>
        </p:spPr>
      </p:pic>
      <p:pic>
        <p:nvPicPr>
          <p:cNvPr id="13313" name="Picture 1" descr="C:\Users\Usuario\Downloads\14-4-2012\PNG HOMBRES\4ea3487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492896"/>
            <a:ext cx="1287859" cy="1723711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14-4-2012\NARANJA\6f0cb75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5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3140968"/>
            <a:ext cx="1325116" cy="525017"/>
          </a:xfrm>
          <a:prstGeom prst="rect">
            <a:avLst/>
          </a:prstGeom>
          <a:noFill/>
        </p:spPr>
      </p:pic>
      <p:pic>
        <p:nvPicPr>
          <p:cNvPr id="18436" name="Picture 4" descr="C:\Users\Usuario\Downloads\14-4-2012\PNG HOMBRES\1311335481_9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2780928"/>
            <a:ext cx="1687513" cy="2305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5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340768"/>
            <a:ext cx="1584176" cy="669033"/>
          </a:xfrm>
          <a:prstGeom prst="rect">
            <a:avLst/>
          </a:prstGeom>
          <a:noFill/>
        </p:spPr>
      </p:pic>
      <p:pic>
        <p:nvPicPr>
          <p:cNvPr id="13316" name="Picture 4" descr="C:\Users\Usuario\Downloads\14-4-2012\PNG HOMBRES\0_74573_8a4e9483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908720"/>
            <a:ext cx="3171630" cy="2664296"/>
          </a:xfrm>
          <a:prstGeom prst="rect">
            <a:avLst/>
          </a:prstGeom>
          <a:noFill/>
        </p:spPr>
      </p:pic>
      <p:pic>
        <p:nvPicPr>
          <p:cNvPr id="13318" name="Picture 6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5517232"/>
            <a:ext cx="4219575" cy="381001"/>
          </a:xfrm>
          <a:prstGeom prst="rect">
            <a:avLst/>
          </a:prstGeom>
          <a:noFill/>
        </p:spPr>
      </p:pic>
      <p:pic>
        <p:nvPicPr>
          <p:cNvPr id="13320" name="Picture 8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3968" y="5517232"/>
            <a:ext cx="1076325" cy="381001"/>
          </a:xfrm>
          <a:prstGeom prst="rect">
            <a:avLst/>
          </a:prstGeom>
          <a:noFill/>
        </p:spPr>
      </p:pic>
      <p:pic>
        <p:nvPicPr>
          <p:cNvPr id="13322" name="Picture 10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056" y="5517232"/>
            <a:ext cx="3448050" cy="381001"/>
          </a:xfrm>
          <a:prstGeom prst="rect">
            <a:avLst/>
          </a:prstGeom>
          <a:noFill/>
        </p:spPr>
      </p:pic>
      <p:pic>
        <p:nvPicPr>
          <p:cNvPr id="13324" name="Picture 12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5877272"/>
            <a:ext cx="3857625" cy="381001"/>
          </a:xfrm>
          <a:prstGeom prst="rect">
            <a:avLst/>
          </a:prstGeom>
          <a:noFill/>
        </p:spPr>
      </p:pic>
      <p:pic>
        <p:nvPicPr>
          <p:cNvPr id="13328" name="Picture 16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07904" y="5877272"/>
            <a:ext cx="2076450" cy="381001"/>
          </a:xfrm>
          <a:prstGeom prst="rect">
            <a:avLst/>
          </a:prstGeom>
          <a:noFill/>
        </p:spPr>
      </p:pic>
      <p:pic>
        <p:nvPicPr>
          <p:cNvPr id="13330" name="Picture 18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24500" y="5877272"/>
            <a:ext cx="36195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26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373216"/>
            <a:ext cx="3524250" cy="381001"/>
          </a:xfrm>
          <a:prstGeom prst="rect">
            <a:avLst/>
          </a:prstGeom>
          <a:noFill/>
        </p:spPr>
      </p:pic>
      <p:pic>
        <p:nvPicPr>
          <p:cNvPr id="21511" name="Picture 7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5373216"/>
            <a:ext cx="1933575" cy="381001"/>
          </a:xfrm>
          <a:prstGeom prst="rect">
            <a:avLst/>
          </a:prstGeom>
          <a:noFill/>
        </p:spPr>
      </p:pic>
      <p:pic>
        <p:nvPicPr>
          <p:cNvPr id="21513" name="Picture 9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5373216"/>
            <a:ext cx="3810000" cy="381001"/>
          </a:xfrm>
          <a:prstGeom prst="rect">
            <a:avLst/>
          </a:prstGeom>
          <a:noFill/>
        </p:spPr>
      </p:pic>
      <p:pic>
        <p:nvPicPr>
          <p:cNvPr id="21515" name="Picture 11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5877272"/>
            <a:ext cx="1162050" cy="381001"/>
          </a:xfrm>
          <a:prstGeom prst="rect">
            <a:avLst/>
          </a:prstGeom>
          <a:noFill/>
        </p:spPr>
      </p:pic>
      <p:pic>
        <p:nvPicPr>
          <p:cNvPr id="21517" name="Picture 13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15616" y="5877272"/>
            <a:ext cx="4286250" cy="381001"/>
          </a:xfrm>
          <a:prstGeom prst="rect">
            <a:avLst/>
          </a:prstGeom>
          <a:noFill/>
        </p:spPr>
      </p:pic>
      <p:pic>
        <p:nvPicPr>
          <p:cNvPr id="21521" name="Picture 17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92080" y="5877272"/>
            <a:ext cx="3238500" cy="381001"/>
          </a:xfrm>
          <a:prstGeom prst="rect">
            <a:avLst/>
          </a:prstGeom>
          <a:noFill/>
        </p:spPr>
      </p:pic>
      <p:pic>
        <p:nvPicPr>
          <p:cNvPr id="21523" name="Picture 19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35896" y="6237312"/>
            <a:ext cx="188595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24000"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8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1" name="Picture 3" descr="C:\Users\Usuario\Downloads\z4ffc9a71ec51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5445224"/>
            <a:ext cx="3095625" cy="381000"/>
          </a:xfrm>
          <a:prstGeom prst="rect">
            <a:avLst/>
          </a:prstGeom>
          <a:noFill/>
        </p:spPr>
      </p:pic>
      <p:pic>
        <p:nvPicPr>
          <p:cNvPr id="22532" name="Picture 4" descr="C:\Users\Usuario\Downloads\z4ffc9a9dad96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5445224"/>
            <a:ext cx="2276475" cy="381000"/>
          </a:xfrm>
          <a:prstGeom prst="rect">
            <a:avLst/>
          </a:prstGeom>
          <a:noFill/>
        </p:spPr>
      </p:pic>
      <p:pic>
        <p:nvPicPr>
          <p:cNvPr id="22533" name="Picture 5" descr="C:\Users\Usuario\Downloads\z4ffc9ad493d6c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5445224"/>
            <a:ext cx="3800475" cy="381000"/>
          </a:xfrm>
          <a:prstGeom prst="rect">
            <a:avLst/>
          </a:prstGeom>
          <a:noFill/>
        </p:spPr>
      </p:pic>
      <p:pic>
        <p:nvPicPr>
          <p:cNvPr id="22534" name="Picture 6" descr="C:\Users\Usuario\Downloads\z4ffc9b110cbd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6021288"/>
            <a:ext cx="4076700" cy="381000"/>
          </a:xfrm>
          <a:prstGeom prst="rect">
            <a:avLst/>
          </a:prstGeom>
          <a:noFill/>
        </p:spPr>
      </p:pic>
      <p:pic>
        <p:nvPicPr>
          <p:cNvPr id="22535" name="Picture 7" descr="C:\Users\Usuario\Downloads\z4ffc9b2ad61aa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4088" y="6021288"/>
            <a:ext cx="1657350" cy="381000"/>
          </a:xfrm>
          <a:prstGeom prst="rect">
            <a:avLst/>
          </a:prstGeom>
          <a:noFill/>
        </p:spPr>
      </p:pic>
      <p:pic>
        <p:nvPicPr>
          <p:cNvPr id="22537" name="Picture 9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128" y="4005064"/>
            <a:ext cx="12287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24000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uario\Downloads\14-4-2012\MUJERES Y HOMBRES JEPG\acb63cf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6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301208"/>
            <a:ext cx="3648075" cy="381001"/>
          </a:xfrm>
          <a:prstGeom prst="rect">
            <a:avLst/>
          </a:prstGeom>
          <a:noFill/>
        </p:spPr>
      </p:pic>
      <p:pic>
        <p:nvPicPr>
          <p:cNvPr id="23558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5301208"/>
            <a:ext cx="4171950" cy="381001"/>
          </a:xfrm>
          <a:prstGeom prst="rect">
            <a:avLst/>
          </a:prstGeom>
          <a:noFill/>
        </p:spPr>
      </p:pic>
      <p:pic>
        <p:nvPicPr>
          <p:cNvPr id="23560" name="Picture 8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5661248"/>
            <a:ext cx="2657475" cy="381001"/>
          </a:xfrm>
          <a:prstGeom prst="rect">
            <a:avLst/>
          </a:prstGeom>
          <a:noFill/>
        </p:spPr>
      </p:pic>
      <p:pic>
        <p:nvPicPr>
          <p:cNvPr id="23562" name="Picture 10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5661248"/>
            <a:ext cx="22574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25000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Usuario\Downloads\14-4-2012\MUJERES Y HOMBRES JEPG\Annulus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80" name="Picture 4" descr="http://myanda.hu/valentin/valentin_25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628800"/>
            <a:ext cx="3027831" cy="2736304"/>
          </a:xfrm>
          <a:prstGeom prst="rect">
            <a:avLst/>
          </a:prstGeom>
          <a:noFill/>
        </p:spPr>
      </p:pic>
      <p:pic>
        <p:nvPicPr>
          <p:cNvPr id="24581" name="Picture 5" descr="C:\Users\Usuario\Downloads\14-4-2012\CORAZONES GIFS\77cbfd9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836712"/>
            <a:ext cx="3960440" cy="4481754"/>
          </a:xfrm>
          <a:prstGeom prst="rect">
            <a:avLst/>
          </a:prstGeom>
          <a:noFill/>
        </p:spPr>
      </p:pic>
      <p:pic>
        <p:nvPicPr>
          <p:cNvPr id="24583" name="Picture 7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949280"/>
            <a:ext cx="4219575" cy="381001"/>
          </a:xfrm>
          <a:prstGeom prst="rect">
            <a:avLst/>
          </a:prstGeom>
          <a:noFill/>
        </p:spPr>
      </p:pic>
      <p:pic>
        <p:nvPicPr>
          <p:cNvPr id="24585" name="Picture 9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5949280"/>
            <a:ext cx="1076325" cy="381001"/>
          </a:xfrm>
          <a:prstGeom prst="rect">
            <a:avLst/>
          </a:prstGeom>
          <a:noFill/>
        </p:spPr>
      </p:pic>
      <p:pic>
        <p:nvPicPr>
          <p:cNvPr id="24587" name="Picture 11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95825" y="5949280"/>
            <a:ext cx="4448175" cy="381001"/>
          </a:xfrm>
          <a:prstGeom prst="rect">
            <a:avLst/>
          </a:prstGeom>
          <a:noFill/>
        </p:spPr>
      </p:pic>
      <p:pic>
        <p:nvPicPr>
          <p:cNvPr id="24589" name="Picture 13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59832" y="6309320"/>
            <a:ext cx="302895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24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Users\Usuario\Documents\AWALPAPERS BONITOS\EL CIELO LA TIERRA\11924068353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2" name="Picture 2" descr="C:\Users\Usuario\Downloads\14-4-2012\PNG MUJERES\b4tjlcr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548680"/>
            <a:ext cx="4211960" cy="6309320"/>
          </a:xfrm>
          <a:prstGeom prst="rect">
            <a:avLst/>
          </a:prstGeom>
          <a:noFill/>
        </p:spPr>
      </p:pic>
      <p:pic>
        <p:nvPicPr>
          <p:cNvPr id="2560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412776"/>
            <a:ext cx="1181100" cy="381001"/>
          </a:xfrm>
          <a:prstGeom prst="rect">
            <a:avLst/>
          </a:prstGeom>
          <a:noFill/>
        </p:spPr>
      </p:pic>
      <p:pic>
        <p:nvPicPr>
          <p:cNvPr id="25605" name="Picture 5" descr="C:\Users\Usuario\Downloads\14-4-2012\DIFERENTES COSAS Y FONDOS DE PNG\76a8268a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888154" cy="1960513"/>
          </a:xfrm>
          <a:prstGeom prst="rect">
            <a:avLst/>
          </a:prstGeom>
          <a:noFill/>
        </p:spPr>
      </p:pic>
      <p:pic>
        <p:nvPicPr>
          <p:cNvPr id="25606" name="Picture 6" descr="C:\Users\Usuario\Downloads\14-4-2012\PNG HOMBRES\4ea34876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332656"/>
            <a:ext cx="914604" cy="1224135"/>
          </a:xfrm>
          <a:prstGeom prst="rect">
            <a:avLst/>
          </a:prstGeom>
          <a:noFill/>
        </p:spPr>
      </p:pic>
      <p:pic>
        <p:nvPicPr>
          <p:cNvPr id="25607" name="Picture 7" descr="C:\Users\Usuario\Downloads\14-4-2012\PNG HOMBRES\35664319h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332657"/>
            <a:ext cx="3798887" cy="6525344"/>
          </a:xfrm>
          <a:prstGeom prst="rect">
            <a:avLst/>
          </a:prstGeom>
          <a:noFill/>
        </p:spPr>
      </p:pic>
      <p:pic>
        <p:nvPicPr>
          <p:cNvPr id="25611" name="Picture 11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60032" y="5517232"/>
            <a:ext cx="3962400" cy="381001"/>
          </a:xfrm>
          <a:prstGeom prst="rect">
            <a:avLst/>
          </a:prstGeom>
          <a:noFill/>
        </p:spPr>
      </p:pic>
      <p:pic>
        <p:nvPicPr>
          <p:cNvPr id="25613" name="Picture 13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5949280"/>
            <a:ext cx="4752975" cy="381001"/>
          </a:xfrm>
          <a:prstGeom prst="rect">
            <a:avLst/>
          </a:prstGeom>
          <a:noFill/>
        </p:spPr>
      </p:pic>
      <p:pic>
        <p:nvPicPr>
          <p:cNvPr id="25617" name="Picture 17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16016" y="5949280"/>
            <a:ext cx="3962400" cy="381001"/>
          </a:xfrm>
          <a:prstGeom prst="rect">
            <a:avLst/>
          </a:prstGeom>
          <a:noFill/>
        </p:spPr>
      </p:pic>
      <p:pic>
        <p:nvPicPr>
          <p:cNvPr id="25619" name="Picture 19" descr="www.leperledelcuore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843808" y="6309320"/>
            <a:ext cx="3629025" cy="381001"/>
          </a:xfrm>
          <a:prstGeom prst="rect">
            <a:avLst/>
          </a:prstGeom>
          <a:noFill/>
        </p:spPr>
      </p:pic>
      <p:pic>
        <p:nvPicPr>
          <p:cNvPr id="6146" name="Picture 2" descr="www.leperledelcuore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5536" y="5517232"/>
            <a:ext cx="471487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24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wnloads\14-4-2012\DIFERENTES COSAS Y FONDOS DE PNG\noifejkeret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59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700808"/>
            <a:ext cx="2520280" cy="998215"/>
          </a:xfrm>
          <a:prstGeom prst="rect">
            <a:avLst/>
          </a:prstGeom>
          <a:noFill/>
        </p:spPr>
      </p:pic>
      <p:pic>
        <p:nvPicPr>
          <p:cNvPr id="19461" name="Picture 5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3140968"/>
            <a:ext cx="2619375" cy="864096"/>
          </a:xfrm>
          <a:prstGeom prst="rect">
            <a:avLst/>
          </a:prstGeom>
          <a:noFill/>
        </p:spPr>
      </p:pic>
      <p:pic>
        <p:nvPicPr>
          <p:cNvPr id="19462" name="Picture 6" descr="C:\Users\Usuario\Downloads\14-4-2012\DIFERENTES COSAS Y FONDOS DE PNG\horses_1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4149080"/>
            <a:ext cx="1647825" cy="1076325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Usuario\Downloads\14-4-2012\DIFERENTES COSAS Y FONDOS DE PNG\noifejkeret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7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124744"/>
            <a:ext cx="2016224" cy="998215"/>
          </a:xfrm>
          <a:prstGeom prst="rect">
            <a:avLst/>
          </a:prstGeom>
          <a:noFill/>
        </p:spPr>
      </p:pic>
      <p:pic>
        <p:nvPicPr>
          <p:cNvPr id="26629" name="Picture 5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2060848"/>
            <a:ext cx="2016224" cy="926207"/>
          </a:xfrm>
          <a:prstGeom prst="rect">
            <a:avLst/>
          </a:prstGeom>
          <a:noFill/>
        </p:spPr>
      </p:pic>
      <p:pic>
        <p:nvPicPr>
          <p:cNvPr id="26631" name="Picture 7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2996952"/>
            <a:ext cx="1944216" cy="998215"/>
          </a:xfrm>
          <a:prstGeom prst="rect">
            <a:avLst/>
          </a:prstGeom>
          <a:noFill/>
        </p:spPr>
      </p:pic>
      <p:pic>
        <p:nvPicPr>
          <p:cNvPr id="26632" name="Picture 8" descr="C:\Users\Usuario\Downloads\14-4-2012\DIFERENTES COSAS Y FONDOS DE PNG\utcs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4149080"/>
            <a:ext cx="2076450" cy="131445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C:\Users\Usuario\Downloads\14-4-2012\MUJERES Y HOMBRES JEPG\b055be3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3" name="Picture 5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132856"/>
            <a:ext cx="1181100" cy="381001"/>
          </a:xfrm>
          <a:prstGeom prst="rect">
            <a:avLst/>
          </a:prstGeom>
          <a:noFill/>
        </p:spPr>
      </p:pic>
      <p:pic>
        <p:nvPicPr>
          <p:cNvPr id="27655" name="Picture 7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5373216"/>
            <a:ext cx="4876800" cy="453009"/>
          </a:xfrm>
          <a:prstGeom prst="rect">
            <a:avLst/>
          </a:prstGeom>
          <a:noFill/>
        </p:spPr>
      </p:pic>
      <p:pic>
        <p:nvPicPr>
          <p:cNvPr id="27657" name="Picture 9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5373216"/>
            <a:ext cx="3962400" cy="453009"/>
          </a:xfrm>
          <a:prstGeom prst="rect">
            <a:avLst/>
          </a:prstGeom>
          <a:noFill/>
        </p:spPr>
      </p:pic>
      <p:pic>
        <p:nvPicPr>
          <p:cNvPr id="27659" name="Picture 11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5805264"/>
            <a:ext cx="3238500" cy="432048"/>
          </a:xfrm>
          <a:prstGeom prst="rect">
            <a:avLst/>
          </a:prstGeom>
          <a:noFill/>
        </p:spPr>
      </p:pic>
      <p:pic>
        <p:nvPicPr>
          <p:cNvPr id="27661" name="Picture 13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7984" y="5805264"/>
            <a:ext cx="3476625" cy="453009"/>
          </a:xfrm>
          <a:prstGeom prst="rect">
            <a:avLst/>
          </a:prstGeom>
          <a:noFill/>
        </p:spPr>
      </p:pic>
      <p:pic>
        <p:nvPicPr>
          <p:cNvPr id="27663" name="Picture 15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75656" y="6165304"/>
            <a:ext cx="3343275" cy="504056"/>
          </a:xfrm>
          <a:prstGeom prst="rect">
            <a:avLst/>
          </a:prstGeom>
          <a:noFill/>
        </p:spPr>
      </p:pic>
      <p:pic>
        <p:nvPicPr>
          <p:cNvPr id="27665" name="Picture 17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44008" y="6165304"/>
            <a:ext cx="2971800" cy="504056"/>
          </a:xfrm>
          <a:prstGeom prst="rect">
            <a:avLst/>
          </a:prstGeom>
          <a:noFill/>
        </p:spPr>
      </p:pic>
    </p:spTree>
  </p:cSld>
  <p:clrMapOvr>
    <a:masterClrMapping/>
  </p:clrMapOvr>
  <p:transition advTm="24000"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Users\Usuario\Downloads\14-4-2012\DIFERENTES COSAS Y FONDOS DE PNG\keret3_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4" name="Picture 2" descr="C:\Users\Usuario\Downloads\z4ffcaba6e147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1340768"/>
            <a:ext cx="3816424" cy="1008112"/>
          </a:xfrm>
          <a:prstGeom prst="rect">
            <a:avLst/>
          </a:prstGeom>
          <a:noFill/>
        </p:spPr>
      </p:pic>
      <p:pic>
        <p:nvPicPr>
          <p:cNvPr id="28675" name="Picture 3" descr="C:\Users\Usuario\Downloads\z4ffcabecded2b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2780928"/>
            <a:ext cx="3672408" cy="1368152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60</Words>
  <Application>Microsoft Office PowerPoint</Application>
  <PresentationFormat>Presentación en pantalla (4:3)</PresentationFormat>
  <Paragraphs>28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34</cp:revision>
  <dcterms:created xsi:type="dcterms:W3CDTF">2012-07-10T18:16:10Z</dcterms:created>
  <dcterms:modified xsi:type="dcterms:W3CDTF">2012-09-29T13:59:22Z</dcterms:modified>
</cp:coreProperties>
</file>