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Default Extension="wav" ContentType="audio/wav"/>
  <Override PartName="/ppt/theme/themeOverride1.xml" ContentType="application/vnd.openxmlformats-officedocument.themeOverride+xml"/>
  <Override PartName="/ppt/tags/tag1.xml" ContentType="application/vnd.openxmlformats-officedocument.presentationml.tags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2">
  <p:sldMasterIdLst>
    <p:sldMasterId id="2147483648" r:id="rId1"/>
    <p:sldMasterId id="2147483660" r:id="rId2"/>
  </p:sldMasterIdLst>
  <p:notesMasterIdLst>
    <p:notesMasterId r:id="rId21"/>
  </p:notesMasterIdLst>
  <p:sldIdLst>
    <p:sldId id="287" r:id="rId3"/>
    <p:sldId id="269" r:id="rId4"/>
    <p:sldId id="288" r:id="rId5"/>
    <p:sldId id="289" r:id="rId6"/>
    <p:sldId id="290" r:id="rId7"/>
    <p:sldId id="291" r:id="rId8"/>
    <p:sldId id="296" r:id="rId9"/>
    <p:sldId id="292" r:id="rId10"/>
    <p:sldId id="262" r:id="rId11"/>
    <p:sldId id="293" r:id="rId12"/>
    <p:sldId id="297" r:id="rId13"/>
    <p:sldId id="263" r:id="rId14"/>
    <p:sldId id="303" r:id="rId15"/>
    <p:sldId id="298" r:id="rId16"/>
    <p:sldId id="302" r:id="rId17"/>
    <p:sldId id="300" r:id="rId18"/>
    <p:sldId id="304" r:id="rId19"/>
    <p:sldId id="305" r:id="rId20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VF4gkLdlvxpExOW4/9LKsA" hashData="hj+Bi9QdnB+8xpKNv1hXhzCH/Qs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webPr encoding="windows-1252"/>
  <p:showPr showNarration="1">
    <p:present/>
    <p:sldRg st="1" end="18"/>
    <p:penClr>
      <a:srgbClr val="FF0000"/>
    </p:penClr>
  </p:showPr>
  <p:clrMru>
    <a:srgbClr val="FF0000"/>
    <a:srgbClr val="FFFF00"/>
    <a:srgbClr val="00A8A4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73" d="100"/>
          <a:sy n="73" d="100"/>
        </p:scale>
        <p:origin x="-432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68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smtClean="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741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946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</a:p>
        </p:txBody>
      </p:sp>
      <p:sp>
        <p:nvSpPr>
          <p:cNvPr id="1946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smtClean="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946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fld id="{F18BCFC2-A85A-4F3C-B4F2-52AE89214A2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18BCFC2-A85A-4F3C-B4F2-52AE89214A2D}" type="slidenum">
              <a:rPr lang="es-ES" smtClean="0"/>
              <a:pPr>
                <a:defRPr/>
              </a:pPr>
              <a:t>11</a:t>
            </a:fld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18BCFC2-A85A-4F3C-B4F2-52AE89214A2D}" type="slidenum">
              <a:rPr lang="es-ES" smtClean="0"/>
              <a:pPr>
                <a:defRPr/>
              </a:pPr>
              <a:t>13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29CE004-4DEE-4014-A1C8-E3EC4216C9E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3B36442-B60E-45F1-BF06-3C905E2AD0D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56A7EC5-64DF-45B5-AF4B-136BD99F348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BA4EE0A-D0A1-42AE-B099-93E33C37D9E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8FC6BD2-7C04-4BC1-BA3E-D49F1C73A55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2CDD4D5-410C-4EFB-98D9-A2F220ABB4A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0AB615A-0077-45A8-94FA-C94261F0A6B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4BCAED8-AC18-4A9B-87E0-DA1D7FFAD30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3D65628-61A3-453D-84F6-30DCF896464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A01FB38-1222-4D48-9F02-740994DB511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5D0D30F-6BCD-4A96-9470-71302977AFC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5BC47B1-CCDC-4956-85AC-9D93E26FB597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4DE6C72-638A-41F5-8C8A-B90E29E0568E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5580D4A-8554-49C1-8E2C-A37844EE895F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BF9062F-A4BF-48AA-9A06-43213F0DCCE7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B874BFC-466F-4FC9-8C06-49A85084B7CC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7E05F1D-E2A6-4CD0-86FA-86567435DE47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65541CE-F606-49C6-B599-E50370F0147D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F9A9EA4-48DF-40D7-A197-83E800E8DDBF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8189BF6-5001-4FE0-9605-42E267491673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11C7E62-617B-4C8E-9018-95FC4760AC91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E3DA699-A0D9-4BFE-BA65-9F4DD38F0600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fld id="{04FD13E8-3E5E-44C5-8490-99EE7FB9097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>
                <a:latin typeface="Arial" charset="0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>
                <a:latin typeface="Arial" charset="0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>
                <a:latin typeface="Arial" charset="0"/>
              </a:defRPr>
            </a:lvl1pPr>
          </a:lstStyle>
          <a:p>
            <a:pPr>
              <a:defRPr/>
            </a:pPr>
            <a:fld id="{871FDEA8-916B-4673-A964-0182302F60D3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7" Type="http://schemas.openxmlformats.org/officeDocument/2006/relationships/image" Target="../media/image8.jpe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5" Type="http://schemas.openxmlformats.org/officeDocument/2006/relationships/image" Target="../media/image6.gif"/><Relationship Id="rId4" Type="http://schemas.openxmlformats.org/officeDocument/2006/relationships/image" Target="../media/image5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.xml"/><Relationship Id="rId4" Type="http://schemas.openxmlformats.org/officeDocument/2006/relationships/image" Target="../media/image10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jpeg"/><Relationship Id="rId4" Type="http://schemas.openxmlformats.org/officeDocument/2006/relationships/image" Target="../media/image15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gif"/><Relationship Id="rId2" Type="http://schemas.openxmlformats.org/officeDocument/2006/relationships/image" Target="../media/image17.gi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gif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png"/><Relationship Id="rId5" Type="http://schemas.openxmlformats.org/officeDocument/2006/relationships/image" Target="../media/image22.gif"/><Relationship Id="rId4" Type="http://schemas.openxmlformats.org/officeDocument/2006/relationships/image" Target="../media/image21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gi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gif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gif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1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gif"/><Relationship Id="rId4" Type="http://schemas.openxmlformats.org/officeDocument/2006/relationships/image" Target="../media/image34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7.jpeg"/><Relationship Id="rId4" Type="http://schemas.openxmlformats.org/officeDocument/2006/relationships/image" Target="../media/image3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gif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9.gi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Relationship Id="rId4" Type="http://schemas.openxmlformats.org/officeDocument/2006/relationships/image" Target="../media/image41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4.jpeg"/><Relationship Id="rId4" Type="http://schemas.openxmlformats.org/officeDocument/2006/relationships/image" Target="../media/image43.gif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46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47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4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i43.tinypic.com/i3s2np.jpg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3" descr="http://imagensubir.infojardin.com/subiria/images/viu1279016937c.g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5 Rectángulo"/>
          <p:cNvSpPr/>
          <p:nvPr/>
        </p:nvSpPr>
        <p:spPr>
          <a:xfrm>
            <a:off x="5072066" y="6273225"/>
            <a:ext cx="3428992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3200" b="1" cap="none" spc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rgbClr val="0070C0"/>
                </a:solidFill>
                <a:effectLst>
                  <a:glow rad="101600">
                    <a:srgbClr val="0070C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Automático</a:t>
            </a:r>
            <a:endParaRPr lang="es-ES" sz="3200" b="1" cap="none" spc="0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rgbClr val="0070C0"/>
              </a:solidFill>
              <a:effectLst>
                <a:glow rad="101600">
                  <a:srgbClr val="0070C0">
                    <a:alpha val="6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2214546" y="4143380"/>
            <a:ext cx="1159292" cy="25391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1000" i="1" cap="none" spc="200" dirty="0" err="1" smtClean="0">
                <a:ln w="29210">
                  <a:solidFill>
                    <a:schemeClr val="accent3">
                      <a:tint val="10000"/>
                    </a:schemeClr>
                  </a:solidFill>
                </a:ln>
                <a:solidFill>
                  <a:schemeClr val="accent3">
                    <a:satMod val="200000"/>
                    <a:alpha val="50000"/>
                  </a:schemeClr>
                </a:solidFill>
                <a:latin typeface="Bookman Old Style" pitchFamily="18" charset="0"/>
                <a:ea typeface="BatangChe" pitchFamily="49" charset="-127"/>
                <a:cs typeface="Arabic Typesetting" pitchFamily="66" charset="-78"/>
              </a:rPr>
              <a:t>Ppsx</a:t>
            </a:r>
            <a:r>
              <a:rPr lang="es-ES" sz="1000" i="1" cap="none" spc="200" dirty="0" smtClean="0">
                <a:ln w="29210">
                  <a:solidFill>
                    <a:schemeClr val="accent3">
                      <a:tint val="10000"/>
                    </a:schemeClr>
                  </a:solidFill>
                </a:ln>
                <a:solidFill>
                  <a:schemeClr val="accent3">
                    <a:satMod val="200000"/>
                    <a:alpha val="50000"/>
                  </a:schemeClr>
                </a:solidFill>
                <a:latin typeface="Bookman Old Style" pitchFamily="18" charset="0"/>
                <a:ea typeface="BatangChe" pitchFamily="49" charset="-127"/>
                <a:cs typeface="Arabic Typesetting" pitchFamily="66" charset="-78"/>
              </a:rPr>
              <a:t> Helen</a:t>
            </a:r>
            <a:endParaRPr lang="es-ES" sz="1000" i="1" cap="none" spc="200" dirty="0">
              <a:ln w="29210">
                <a:solidFill>
                  <a:schemeClr val="accent3">
                    <a:tint val="10000"/>
                  </a:schemeClr>
                </a:solidFill>
              </a:ln>
              <a:solidFill>
                <a:schemeClr val="accent3">
                  <a:satMod val="200000"/>
                  <a:alpha val="50000"/>
                </a:schemeClr>
              </a:solidFill>
              <a:latin typeface="Bookman Old Style" pitchFamily="18" charset="0"/>
              <a:ea typeface="BatangChe" pitchFamily="49" charset="-127"/>
              <a:cs typeface="Arabic Typesetting" pitchFamily="66" charset="-78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1285852" y="4572008"/>
            <a:ext cx="6769082" cy="1423396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Down">
              <a:avLst/>
            </a:prstTxWarp>
            <a:spAutoFit/>
            <a:scene3d>
              <a:camera prst="orthographicFront"/>
              <a:lightRig rig="threePt" dir="t"/>
            </a:scene3d>
            <a:sp3d extrusionH="57150">
              <a:bevelT w="69850" h="69850" prst="divot"/>
            </a:sp3d>
          </a:bodyPr>
          <a:lstStyle/>
          <a:p>
            <a:pPr algn="ctr"/>
            <a:r>
              <a:rPr lang="es-ES" sz="6000" b="1" dirty="0" smtClean="0">
                <a:ln w="10541" cmpd="sng">
                  <a:solidFill>
                    <a:srgbClr val="7030A0"/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UN ANGEL LLORA</a:t>
            </a:r>
            <a:endParaRPr lang="es-ES" sz="6000" b="1" dirty="0">
              <a:ln w="10541" cmpd="sng">
                <a:solidFill>
                  <a:srgbClr val="7030A0"/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</p:spTree>
  </p:cSld>
  <p:clrMapOvr>
    <a:masterClrMapping/>
  </p:clrMapOvr>
  <p:transition spd="slow" advClick="0" advTm="10421">
    <p:fade thruBlk="1"/>
    <p:sndAc>
      <p:stSnd loop="1">
        <p:snd r:embed="rId2" name="001.un angel llora.-ANNETTE MOREN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7" presetClass="entr" presetSubtype="1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 descr="http://imagensubir.infojardin.com/subiria/images/arx1278413065h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57356" y="0"/>
            <a:ext cx="5143536" cy="6858000"/>
          </a:xfrm>
          <a:prstGeom prst="rect">
            <a:avLst/>
          </a:prstGeom>
          <a:noFill/>
        </p:spPr>
      </p:pic>
      <p:pic>
        <p:nvPicPr>
          <p:cNvPr id="4" name="Picture 5" descr="http://imagensubir.infojardin.com/subiria/images/viu1278912039h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8909122">
            <a:off x="6627687" y="4349574"/>
            <a:ext cx="2692259" cy="1302706"/>
          </a:xfrm>
          <a:prstGeom prst="rect">
            <a:avLst/>
          </a:prstGeom>
          <a:noFill/>
        </p:spPr>
      </p:pic>
      <p:pic>
        <p:nvPicPr>
          <p:cNvPr id="5" name="Picture 5" descr="http://imagensubir.infojardin.com/subiria/images/viu1278912039h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9118629">
            <a:off x="-267267" y="976512"/>
            <a:ext cx="2558133" cy="1237807"/>
          </a:xfrm>
          <a:prstGeom prst="rect">
            <a:avLst/>
          </a:prstGeom>
          <a:noFill/>
        </p:spPr>
      </p:pic>
      <p:pic>
        <p:nvPicPr>
          <p:cNvPr id="6" name="Picture 6" descr="bc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857356" y="0"/>
            <a:ext cx="5143536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8" descr="http://imagensubir.infojardin.com/subidos/images/jdv1277891013k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003274" y="214290"/>
            <a:ext cx="2140726" cy="221457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Picture 2" descr="http://daalle.blogdiario.com/img/angel2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-77382" y="5357826"/>
            <a:ext cx="1875218" cy="150017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Picture 2" descr="https://fbcdn-sphotos-c-a.akamaihd.net/hphotos-ak-ash4/484721_564999600212753_1918603248_n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0" name="9 Rectángulo"/>
          <p:cNvSpPr/>
          <p:nvPr/>
        </p:nvSpPr>
        <p:spPr>
          <a:xfrm rot="20699769">
            <a:off x="3584974" y="2646038"/>
            <a:ext cx="1159292" cy="25391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1000" i="1" cap="none" spc="200" dirty="0" err="1" smtClean="0">
                <a:ln w="29210">
                  <a:solidFill>
                    <a:schemeClr val="accent3">
                      <a:tint val="10000"/>
                    </a:schemeClr>
                  </a:solidFill>
                </a:ln>
                <a:solidFill>
                  <a:schemeClr val="accent3">
                    <a:satMod val="200000"/>
                    <a:alpha val="50000"/>
                  </a:schemeClr>
                </a:solidFill>
                <a:latin typeface="Bookman Old Style" pitchFamily="18" charset="0"/>
                <a:ea typeface="BatangChe" pitchFamily="49" charset="-127"/>
                <a:cs typeface="Arabic Typesetting" pitchFamily="66" charset="-78"/>
              </a:rPr>
              <a:t>Ppsx</a:t>
            </a:r>
            <a:r>
              <a:rPr lang="es-ES" sz="1000" i="1" cap="none" spc="200" dirty="0" smtClean="0">
                <a:ln w="29210">
                  <a:solidFill>
                    <a:schemeClr val="accent3">
                      <a:tint val="10000"/>
                    </a:schemeClr>
                  </a:solidFill>
                </a:ln>
                <a:solidFill>
                  <a:schemeClr val="accent3">
                    <a:satMod val="200000"/>
                    <a:alpha val="50000"/>
                  </a:schemeClr>
                </a:solidFill>
                <a:latin typeface="Bookman Old Style" pitchFamily="18" charset="0"/>
                <a:ea typeface="BatangChe" pitchFamily="49" charset="-127"/>
                <a:cs typeface="Arabic Typesetting" pitchFamily="66" charset="-78"/>
              </a:rPr>
              <a:t> Helen</a:t>
            </a:r>
            <a:endParaRPr lang="es-ES" sz="1000" i="1" cap="none" spc="200" dirty="0">
              <a:ln w="29210">
                <a:solidFill>
                  <a:schemeClr val="accent3">
                    <a:tint val="10000"/>
                  </a:schemeClr>
                </a:solidFill>
              </a:ln>
              <a:solidFill>
                <a:schemeClr val="accent3">
                  <a:satMod val="200000"/>
                  <a:alpha val="50000"/>
                </a:schemeClr>
              </a:solidFill>
              <a:latin typeface="Bookman Old Style" pitchFamily="18" charset="0"/>
              <a:ea typeface="BatangChe" pitchFamily="49" charset="-127"/>
              <a:cs typeface="Arabic Typesetting" pitchFamily="66" charset="-78"/>
            </a:endParaRPr>
          </a:p>
        </p:txBody>
      </p:sp>
    </p:spTree>
  </p:cSld>
  <p:clrMapOvr>
    <a:masterClrMapping/>
  </p:clrMapOvr>
  <p:transition spd="slow" advClick="0" advTm="12402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0" presetClass="exit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http://imagensubir.infojardin.com/subidos/images/jdv1277895446t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" name="Picture 2" descr="http://milrecursos.com/wp-content/uploads/2012/04/3-fondos-de-angeles-muy-variados-angels-muchos-hd-cool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14282" y="214290"/>
            <a:ext cx="8643998" cy="6377613"/>
          </a:xfrm>
          <a:prstGeom prst="rect">
            <a:avLst/>
          </a:prstGeom>
          <a:noFill/>
        </p:spPr>
      </p:pic>
      <p:sp>
        <p:nvSpPr>
          <p:cNvPr id="4099" name="Rectangle 3"/>
          <p:cNvSpPr>
            <a:spLocks noGrp="1" noChangeArrowheads="1"/>
          </p:cNvSpPr>
          <p:nvPr>
            <p:ph idx="1"/>
          </p:nvPr>
        </p:nvSpPr>
        <p:spPr>
          <a:xfrm>
            <a:off x="214282" y="3714752"/>
            <a:ext cx="8229600" cy="2160587"/>
          </a:xfrm>
          <a:effectLst>
            <a:outerShdw dist="35921" dir="2700000" algn="ctr" rotWithShape="0">
              <a:schemeClr val="accent2"/>
            </a:outerShdw>
          </a:effectLst>
        </p:spPr>
        <p:txBody>
          <a:bodyPr/>
          <a:lstStyle/>
          <a:p>
            <a:pPr eaLnBrk="1" hangingPunct="1">
              <a:buFontTx/>
              <a:buNone/>
              <a:defRPr/>
            </a:pPr>
            <a:r>
              <a:rPr lang="es-ES" sz="4400" dirty="0" smtClean="0">
                <a:solidFill>
                  <a:srgbClr val="FFFF00"/>
                </a:solidFill>
                <a:latin typeface="Monotype Corsiva" pitchFamily="66" charset="0"/>
              </a:rPr>
              <a:t>   Las flores ya no llegan</a:t>
            </a:r>
            <a:br>
              <a:rPr lang="es-ES" sz="4400" dirty="0" smtClean="0">
                <a:solidFill>
                  <a:srgbClr val="FFFF00"/>
                </a:solidFill>
                <a:latin typeface="Monotype Corsiva" pitchFamily="66" charset="0"/>
              </a:rPr>
            </a:br>
            <a:r>
              <a:rPr lang="es-ES" sz="4400" dirty="0" smtClean="0">
                <a:solidFill>
                  <a:srgbClr val="FFFF00"/>
                </a:solidFill>
                <a:latin typeface="Monotype Corsiva" pitchFamily="66" charset="0"/>
              </a:rPr>
              <a:t>el poema se acabo lo que un día fue amor en amargura se volvió</a:t>
            </a:r>
          </a:p>
        </p:txBody>
      </p:sp>
      <p:sp>
        <p:nvSpPr>
          <p:cNvPr id="5" name="4 Rectángulo"/>
          <p:cNvSpPr/>
          <p:nvPr/>
        </p:nvSpPr>
        <p:spPr>
          <a:xfrm rot="21335633">
            <a:off x="2294025" y="2330148"/>
            <a:ext cx="1159292" cy="25391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1000" i="1" cap="none" spc="200" dirty="0" err="1" smtClean="0">
                <a:ln w="29210">
                  <a:solidFill>
                    <a:schemeClr val="accent3">
                      <a:tint val="10000"/>
                    </a:schemeClr>
                  </a:solidFill>
                </a:ln>
                <a:solidFill>
                  <a:schemeClr val="accent3">
                    <a:satMod val="200000"/>
                    <a:alpha val="50000"/>
                  </a:schemeClr>
                </a:solidFill>
                <a:latin typeface="Bookman Old Style" pitchFamily="18" charset="0"/>
                <a:ea typeface="BatangChe" pitchFamily="49" charset="-127"/>
                <a:cs typeface="Arabic Typesetting" pitchFamily="66" charset="-78"/>
              </a:rPr>
              <a:t>Ppsx</a:t>
            </a:r>
            <a:r>
              <a:rPr lang="es-ES" sz="1000" i="1" cap="none" spc="200" dirty="0" smtClean="0">
                <a:ln w="29210">
                  <a:solidFill>
                    <a:schemeClr val="accent3">
                      <a:tint val="10000"/>
                    </a:schemeClr>
                  </a:solidFill>
                </a:ln>
                <a:solidFill>
                  <a:schemeClr val="accent3">
                    <a:satMod val="200000"/>
                    <a:alpha val="50000"/>
                  </a:schemeClr>
                </a:solidFill>
                <a:latin typeface="Bookman Old Style" pitchFamily="18" charset="0"/>
                <a:ea typeface="BatangChe" pitchFamily="49" charset="-127"/>
                <a:cs typeface="Arabic Typesetting" pitchFamily="66" charset="-78"/>
              </a:rPr>
              <a:t> Helen</a:t>
            </a:r>
            <a:endParaRPr lang="es-ES" sz="1000" i="1" cap="none" spc="200" dirty="0">
              <a:ln w="29210">
                <a:solidFill>
                  <a:schemeClr val="accent3">
                    <a:tint val="10000"/>
                  </a:schemeClr>
                </a:solidFill>
              </a:ln>
              <a:solidFill>
                <a:schemeClr val="accent3">
                  <a:satMod val="200000"/>
                  <a:alpha val="50000"/>
                </a:schemeClr>
              </a:solidFill>
              <a:latin typeface="Bookman Old Style" pitchFamily="18" charset="0"/>
              <a:ea typeface="BatangChe" pitchFamily="49" charset="-127"/>
              <a:cs typeface="Arabic Typesetting" pitchFamily="66" charset="-78"/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 advClick="0" advTm="13744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0" presetClass="exit" presetSubtype="0" accel="10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9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5" descr="http://imagensubir.infojardin.com/subiria/images/jdv1279015863o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4" descr="http://img842.imageshack.us/img842/7734/vmciroww5953796.jpg"/>
          <p:cNvPicPr>
            <a:picLocks noChangeAspect="1" noChangeArrowheads="1"/>
          </p:cNvPicPr>
          <p:nvPr/>
        </p:nvPicPr>
        <p:blipFill>
          <a:blip r:embed="rId3">
            <a:lum contrast="3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85720" y="5000636"/>
            <a:ext cx="8229600" cy="1541463"/>
          </a:xfrm>
          <a:effectLst>
            <a:outerShdw dist="35921" dir="2700000" algn="ctr" rotWithShape="0">
              <a:schemeClr val="accent2"/>
            </a:outerShdw>
          </a:effectLst>
        </p:spPr>
        <p:txBody>
          <a:bodyPr/>
          <a:lstStyle/>
          <a:p>
            <a:pPr eaLnBrk="1" hangingPunct="1">
              <a:lnSpc>
                <a:spcPct val="90000"/>
              </a:lnSpc>
              <a:buFontTx/>
              <a:buNone/>
              <a:defRPr/>
            </a:pPr>
            <a:r>
              <a:rPr lang="es-ES" sz="4400" dirty="0" smtClean="0">
                <a:solidFill>
                  <a:srgbClr val="FFFF00"/>
                </a:solidFill>
                <a:latin typeface="Monotype Corsiva" pitchFamily="66" charset="0"/>
              </a:rPr>
              <a:t>   Ella quiere regresar el tiempo que paso,</a:t>
            </a:r>
          </a:p>
          <a:p>
            <a:pPr eaLnBrk="1" hangingPunct="1">
              <a:lnSpc>
                <a:spcPct val="90000"/>
              </a:lnSpc>
              <a:buFontTx/>
              <a:buNone/>
              <a:defRPr/>
            </a:pPr>
            <a:r>
              <a:rPr lang="es-ES" sz="4400" dirty="0" smtClean="0">
                <a:solidFill>
                  <a:srgbClr val="FFFF00"/>
                </a:solidFill>
                <a:latin typeface="Monotype Corsiva" pitchFamily="66" charset="0"/>
              </a:rPr>
              <a:t> para poder revivir los placeres del ayer.</a:t>
            </a:r>
          </a:p>
        </p:txBody>
      </p:sp>
      <p:sp>
        <p:nvSpPr>
          <p:cNvPr id="6" name="5 Rectángulo"/>
          <p:cNvSpPr/>
          <p:nvPr/>
        </p:nvSpPr>
        <p:spPr>
          <a:xfrm rot="20699769">
            <a:off x="1799025" y="2288849"/>
            <a:ext cx="1159292" cy="25391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1000" i="1" cap="none" spc="200" dirty="0" err="1" smtClean="0">
                <a:ln w="29210">
                  <a:solidFill>
                    <a:schemeClr val="accent3">
                      <a:tint val="10000"/>
                    </a:schemeClr>
                  </a:solidFill>
                </a:ln>
                <a:solidFill>
                  <a:schemeClr val="accent3">
                    <a:satMod val="200000"/>
                    <a:alpha val="50000"/>
                  </a:schemeClr>
                </a:solidFill>
                <a:latin typeface="Bookman Old Style" pitchFamily="18" charset="0"/>
                <a:ea typeface="BatangChe" pitchFamily="49" charset="-127"/>
                <a:cs typeface="Arabic Typesetting" pitchFamily="66" charset="-78"/>
              </a:rPr>
              <a:t>Ppsx</a:t>
            </a:r>
            <a:r>
              <a:rPr lang="es-ES" sz="1000" i="1" cap="none" spc="200" dirty="0" smtClean="0">
                <a:ln w="29210">
                  <a:solidFill>
                    <a:schemeClr val="accent3">
                      <a:tint val="10000"/>
                    </a:schemeClr>
                  </a:solidFill>
                </a:ln>
                <a:solidFill>
                  <a:schemeClr val="accent3">
                    <a:satMod val="200000"/>
                    <a:alpha val="50000"/>
                  </a:schemeClr>
                </a:solidFill>
                <a:latin typeface="Bookman Old Style" pitchFamily="18" charset="0"/>
                <a:ea typeface="BatangChe" pitchFamily="49" charset="-127"/>
                <a:cs typeface="Arabic Typesetting" pitchFamily="66" charset="-78"/>
              </a:rPr>
              <a:t> Helen</a:t>
            </a:r>
            <a:endParaRPr lang="es-ES" sz="1000" i="1" cap="none" spc="200" dirty="0">
              <a:ln w="29210">
                <a:solidFill>
                  <a:schemeClr val="accent3">
                    <a:tint val="10000"/>
                  </a:schemeClr>
                </a:solidFill>
              </a:ln>
              <a:solidFill>
                <a:schemeClr val="accent3">
                  <a:satMod val="200000"/>
                  <a:alpha val="50000"/>
                </a:schemeClr>
              </a:solidFill>
              <a:latin typeface="Bookman Old Style" pitchFamily="18" charset="0"/>
              <a:ea typeface="BatangChe" pitchFamily="49" charset="-127"/>
              <a:cs typeface="Arabic Typesetting" pitchFamily="66" charset="-78"/>
            </a:endParaRPr>
          </a:p>
        </p:txBody>
      </p:sp>
    </p:spTree>
  </p:cSld>
  <p:clrMapOvr>
    <a:masterClrMapping/>
  </p:clrMapOvr>
  <p:transition spd="slow" advClick="0" advTm="12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0" presetClass="exit" presetSubtype="0" accel="10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3" grpId="0" uiExpand="1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4" name="Picture 4" descr="http://1.bp.blogspot.com/_JcABMDNRZ6g/Rj9kMWeWSDI/AAAAAAAAACE/i8i6II1l8Yw/s320/Angel_Llora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  <p:pic>
        <p:nvPicPr>
          <p:cNvPr id="4" name="Picture 2" descr="http://imagensubir.infojardin.com/subidos/images/arx1277962324s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3313" name="Picture 1" descr="http://i250.photobucket.com/albums/gg248/angel55es/ANGELES/angel121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857884" y="4143380"/>
            <a:ext cx="2417129" cy="2352672"/>
          </a:xfrm>
          <a:prstGeom prst="rect">
            <a:avLst/>
          </a:prstGeom>
          <a:noFill/>
        </p:spPr>
      </p:pic>
      <p:pic>
        <p:nvPicPr>
          <p:cNvPr id="6" name="Picture 2" descr="http://stc.obolog.net/multimedia/fotos/506000/505828/505828-215005.jpg"/>
          <p:cNvPicPr>
            <a:picLocks noChangeAspect="1" noChangeArrowheads="1"/>
          </p:cNvPicPr>
          <p:nvPr/>
        </p:nvPicPr>
        <p:blipFill>
          <a:blip r:embed="rId5"/>
          <a:srcRect r="6770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 rot="20699769">
            <a:off x="3584974" y="2646038"/>
            <a:ext cx="1159292" cy="25391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1000" i="1" cap="none" spc="200" dirty="0" err="1" smtClean="0">
                <a:ln w="29210">
                  <a:solidFill>
                    <a:schemeClr val="accent3">
                      <a:tint val="10000"/>
                    </a:schemeClr>
                  </a:solidFill>
                </a:ln>
                <a:solidFill>
                  <a:schemeClr val="accent3">
                    <a:satMod val="200000"/>
                    <a:alpha val="50000"/>
                  </a:schemeClr>
                </a:solidFill>
                <a:latin typeface="Bookman Old Style" pitchFamily="18" charset="0"/>
                <a:ea typeface="BatangChe" pitchFamily="49" charset="-127"/>
                <a:cs typeface="Arabic Typesetting" pitchFamily="66" charset="-78"/>
              </a:rPr>
              <a:t>Ppsx</a:t>
            </a:r>
            <a:r>
              <a:rPr lang="es-ES" sz="1000" i="1" cap="none" spc="200" dirty="0" smtClean="0">
                <a:ln w="29210">
                  <a:solidFill>
                    <a:schemeClr val="accent3">
                      <a:tint val="10000"/>
                    </a:schemeClr>
                  </a:solidFill>
                </a:ln>
                <a:solidFill>
                  <a:schemeClr val="accent3">
                    <a:satMod val="200000"/>
                    <a:alpha val="50000"/>
                  </a:schemeClr>
                </a:solidFill>
                <a:latin typeface="Bookman Old Style" pitchFamily="18" charset="0"/>
                <a:ea typeface="BatangChe" pitchFamily="49" charset="-127"/>
                <a:cs typeface="Arabic Typesetting" pitchFamily="66" charset="-78"/>
              </a:rPr>
              <a:t> Helen</a:t>
            </a:r>
            <a:endParaRPr lang="es-ES" sz="1000" i="1" cap="none" spc="200" dirty="0">
              <a:ln w="29210">
                <a:solidFill>
                  <a:schemeClr val="accent3">
                    <a:tint val="10000"/>
                  </a:schemeClr>
                </a:solidFill>
              </a:ln>
              <a:solidFill>
                <a:schemeClr val="accent3">
                  <a:satMod val="200000"/>
                  <a:alpha val="50000"/>
                </a:schemeClr>
              </a:solidFill>
              <a:latin typeface="Bookman Old Style" pitchFamily="18" charset="0"/>
              <a:ea typeface="BatangChe" pitchFamily="49" charset="-127"/>
              <a:cs typeface="Arabic Typesetting" pitchFamily="66" charset="-78"/>
            </a:endParaRP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4714884"/>
            <a:ext cx="8229600" cy="1757363"/>
          </a:xfrm>
          <a:effectLst>
            <a:outerShdw dist="35921" dir="2700000" algn="ctr" rotWithShape="0">
              <a:schemeClr val="accent2"/>
            </a:outerShdw>
          </a:effectLst>
        </p:spPr>
        <p:txBody>
          <a:bodyPr/>
          <a:lstStyle/>
          <a:p>
            <a:pPr eaLnBrk="1" hangingPunct="1">
              <a:buFontTx/>
              <a:buNone/>
              <a:defRPr/>
            </a:pPr>
            <a:r>
              <a:rPr lang="es-ES" sz="4000" dirty="0" smtClean="0">
                <a:solidFill>
                  <a:srgbClr val="FFFF00"/>
                </a:solidFill>
                <a:latin typeface="Monotype Corsiva" pitchFamily="66" charset="0"/>
              </a:rPr>
              <a:t>   Ya no puede ver las cosas igual</a:t>
            </a:r>
            <a:br>
              <a:rPr lang="es-ES" sz="4000" dirty="0" smtClean="0">
                <a:solidFill>
                  <a:srgbClr val="FFFF00"/>
                </a:solidFill>
                <a:latin typeface="Monotype Corsiva" pitchFamily="66" charset="0"/>
              </a:rPr>
            </a:br>
            <a:r>
              <a:rPr lang="es-ES" sz="4000" dirty="0" smtClean="0">
                <a:solidFill>
                  <a:srgbClr val="FFFF00"/>
                </a:solidFill>
                <a:latin typeface="Monotype Corsiva" pitchFamily="66" charset="0"/>
              </a:rPr>
              <a:t>porque en el mar de olvido todo ya quedo,</a:t>
            </a:r>
            <a:br>
              <a:rPr lang="es-ES" sz="4000" dirty="0" smtClean="0">
                <a:solidFill>
                  <a:srgbClr val="FFFF00"/>
                </a:solidFill>
                <a:latin typeface="Monotype Corsiva" pitchFamily="66" charset="0"/>
              </a:rPr>
            </a:br>
            <a:r>
              <a:rPr lang="es-ES" sz="4000" dirty="0" smtClean="0">
                <a:solidFill>
                  <a:srgbClr val="FFFF00"/>
                </a:solidFill>
                <a:latin typeface="Monotype Corsiva" pitchFamily="66" charset="0"/>
              </a:rPr>
              <a:t>ya el océano ha perdido su color azul</a:t>
            </a:r>
          </a:p>
        </p:txBody>
      </p:sp>
    </p:spTree>
  </p:cSld>
  <p:clrMapOvr>
    <a:masterClrMapping/>
  </p:clrMapOvr>
  <p:transition spd="slow" advClick="0" advTm="22448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0" presetClass="exit" presetSubtype="0" accel="10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0" presetClass="exit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7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8" descr="http://las24horasdehumor.iespana.es/gif/seccion%20gif%20hadas%20angeles%20elfos/X1PN%7E26C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7" descr="http://imagensubir.infojardin.com/subidos/images/opt1277890710v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57158" y="5357826"/>
            <a:ext cx="8229600" cy="1252537"/>
          </a:xfrm>
          <a:effectLst>
            <a:outerShdw dist="35921" dir="2700000" algn="ctr" rotWithShape="0">
              <a:schemeClr val="accent2"/>
            </a:outerShdw>
          </a:effectLst>
        </p:spPr>
        <p:txBody>
          <a:bodyPr/>
          <a:lstStyle/>
          <a:p>
            <a:pPr eaLnBrk="1" hangingPunct="1">
              <a:buFontTx/>
              <a:buNone/>
              <a:defRPr/>
            </a:pPr>
            <a:r>
              <a:rPr lang="es-ES" sz="4000" dirty="0" smtClean="0">
                <a:solidFill>
                  <a:srgbClr val="FFFF00"/>
                </a:solidFill>
                <a:latin typeface="Monotype Corsiva" pitchFamily="66" charset="0"/>
              </a:rPr>
              <a:t>   las estrellas miran, la luna la abraza</a:t>
            </a:r>
            <a:br>
              <a:rPr lang="es-ES" sz="4000" dirty="0" smtClean="0">
                <a:solidFill>
                  <a:srgbClr val="FFFF00"/>
                </a:solidFill>
                <a:latin typeface="Monotype Corsiva" pitchFamily="66" charset="0"/>
              </a:rPr>
            </a:br>
            <a:r>
              <a:rPr lang="es-ES" sz="4000" dirty="0" smtClean="0">
                <a:solidFill>
                  <a:srgbClr val="FFFF00"/>
                </a:solidFill>
                <a:latin typeface="Monotype Corsiva" pitchFamily="66" charset="0"/>
              </a:rPr>
              <a:t>y un ángel llora</a:t>
            </a:r>
          </a:p>
        </p:txBody>
      </p:sp>
      <p:sp>
        <p:nvSpPr>
          <p:cNvPr id="6" name="5 Rectángulo"/>
          <p:cNvSpPr/>
          <p:nvPr/>
        </p:nvSpPr>
        <p:spPr>
          <a:xfrm rot="20699769">
            <a:off x="7442626" y="4146237"/>
            <a:ext cx="1159292" cy="25391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1000" i="1" cap="none" spc="200" dirty="0" err="1" smtClean="0">
                <a:ln w="29210">
                  <a:solidFill>
                    <a:schemeClr val="accent3">
                      <a:tint val="10000"/>
                    </a:schemeClr>
                  </a:solidFill>
                </a:ln>
                <a:solidFill>
                  <a:schemeClr val="accent3">
                    <a:satMod val="200000"/>
                    <a:alpha val="50000"/>
                  </a:schemeClr>
                </a:solidFill>
                <a:latin typeface="Bookman Old Style" pitchFamily="18" charset="0"/>
                <a:ea typeface="BatangChe" pitchFamily="49" charset="-127"/>
                <a:cs typeface="Arabic Typesetting" pitchFamily="66" charset="-78"/>
              </a:rPr>
              <a:t>Ppsx</a:t>
            </a:r>
            <a:r>
              <a:rPr lang="es-ES" sz="1000" i="1" cap="none" spc="200" dirty="0" smtClean="0">
                <a:ln w="29210">
                  <a:solidFill>
                    <a:schemeClr val="accent3">
                      <a:tint val="10000"/>
                    </a:schemeClr>
                  </a:solidFill>
                </a:ln>
                <a:solidFill>
                  <a:schemeClr val="accent3">
                    <a:satMod val="200000"/>
                    <a:alpha val="50000"/>
                  </a:schemeClr>
                </a:solidFill>
                <a:latin typeface="Bookman Old Style" pitchFamily="18" charset="0"/>
                <a:ea typeface="BatangChe" pitchFamily="49" charset="-127"/>
                <a:cs typeface="Arabic Typesetting" pitchFamily="66" charset="-78"/>
              </a:rPr>
              <a:t> Helen</a:t>
            </a:r>
            <a:endParaRPr lang="es-ES" sz="1000" i="1" cap="none" spc="200" dirty="0">
              <a:ln w="29210">
                <a:solidFill>
                  <a:schemeClr val="accent3">
                    <a:tint val="10000"/>
                  </a:schemeClr>
                </a:solidFill>
              </a:ln>
              <a:solidFill>
                <a:schemeClr val="accent3">
                  <a:satMod val="200000"/>
                  <a:alpha val="50000"/>
                </a:schemeClr>
              </a:solidFill>
              <a:latin typeface="Bookman Old Style" pitchFamily="18" charset="0"/>
              <a:ea typeface="BatangChe" pitchFamily="49" charset="-127"/>
              <a:cs typeface="Arabic Typesetting" pitchFamily="66" charset="-78"/>
            </a:endParaRPr>
          </a:p>
        </p:txBody>
      </p:sp>
    </p:spTree>
  </p:cSld>
  <p:clrMapOvr>
    <a:masterClrMapping/>
  </p:clrMapOvr>
  <p:transition spd="slow" advClick="0" advTm="14227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0" presetClass="exit" presetSubtype="0" accel="10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6" name="Picture 10" descr="http://i1043.photobucket.com/albums/b437/Painted_dragon/2llg2g6-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Picture 8" descr="http://imagensubir.infojardin.com/subiria/images/viu1280226203a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715140" y="4000500"/>
            <a:ext cx="2571768" cy="2857500"/>
          </a:xfrm>
          <a:prstGeom prst="rect">
            <a:avLst/>
          </a:prstGeom>
          <a:noFill/>
        </p:spPr>
      </p:pic>
      <p:pic>
        <p:nvPicPr>
          <p:cNvPr id="8" name="Picture 4" descr="http://imagensubir.infojardin.com/subiria/images/cqs1279071180x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9" name="Picture 5" descr="http://img541.imageshack.us/img541/4286/ufkuzceg5171493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3643314"/>
            <a:ext cx="2029991" cy="3000372"/>
          </a:xfrm>
          <a:prstGeom prst="rect">
            <a:avLst/>
          </a:prstGeom>
          <a:noFill/>
          <a:effectLst>
            <a:reflection blurRad="6350" stA="50000" endA="300" endPos="90000" dist="50800" dir="5400000" sy="-100000" algn="bl" rotWithShape="0"/>
            <a:softEdge rad="317500"/>
          </a:effectLst>
        </p:spPr>
      </p:pic>
      <p:pic>
        <p:nvPicPr>
          <p:cNvPr id="10" name="Picture 5" descr="http://img541.imageshack.us/img541/4286/ufkuzceg5171493.gif"/>
          <p:cNvPicPr>
            <a:picLocks noChangeAspect="1" noChangeArrowheads="1" noCrop="1"/>
          </p:cNvPicPr>
          <p:nvPr/>
        </p:nvPicPr>
        <p:blipFill>
          <a:blip r:embed="rId5">
            <a:lum bright="20000"/>
          </a:blip>
          <a:srcRect/>
          <a:stretch>
            <a:fillRect/>
          </a:stretch>
        </p:blipFill>
        <p:spPr bwMode="auto">
          <a:xfrm>
            <a:off x="6819909" y="0"/>
            <a:ext cx="2324091" cy="3435057"/>
          </a:xfrm>
          <a:prstGeom prst="rect">
            <a:avLst/>
          </a:prstGeom>
          <a:noFill/>
          <a:effectLst>
            <a:reflection blurRad="6350" stA="50000" endA="300" endPos="55000" dir="5400000" sy="-100000" algn="bl" rotWithShape="0"/>
            <a:softEdge rad="317500"/>
          </a:effectLst>
        </p:spPr>
      </p:pic>
      <p:pic>
        <p:nvPicPr>
          <p:cNvPr id="11" name="Picture 2" descr="http://1.bp.blogspot.com/-b0c7RjObTiU/TgSE6EmqPtI/AAAAAAAAAuI/5gocZOc7Frg/s1600/JIUO.PNG"/>
          <p:cNvPicPr>
            <a:picLocks noChangeAspect="1" noChangeArrowheads="1"/>
          </p:cNvPicPr>
          <p:nvPr/>
        </p:nvPicPr>
        <p:blipFill>
          <a:blip r:embed="rId6"/>
          <a:srcRect t="9375"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  <p:sp>
        <p:nvSpPr>
          <p:cNvPr id="12" name="11 Rectángulo"/>
          <p:cNvSpPr/>
          <p:nvPr/>
        </p:nvSpPr>
        <p:spPr>
          <a:xfrm rot="20699769">
            <a:off x="6871123" y="3288981"/>
            <a:ext cx="1159292" cy="25391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1000" i="1" cap="none" spc="200" dirty="0" err="1" smtClean="0">
                <a:ln w="29210">
                  <a:solidFill>
                    <a:schemeClr val="accent3">
                      <a:tint val="10000"/>
                    </a:schemeClr>
                  </a:solidFill>
                </a:ln>
                <a:solidFill>
                  <a:schemeClr val="accent3">
                    <a:satMod val="200000"/>
                    <a:alpha val="50000"/>
                  </a:schemeClr>
                </a:solidFill>
                <a:latin typeface="Bookman Old Style" pitchFamily="18" charset="0"/>
                <a:ea typeface="BatangChe" pitchFamily="49" charset="-127"/>
                <a:cs typeface="Arabic Typesetting" pitchFamily="66" charset="-78"/>
              </a:rPr>
              <a:t>Ppsx</a:t>
            </a:r>
            <a:r>
              <a:rPr lang="es-ES" sz="1000" i="1" cap="none" spc="200" dirty="0" smtClean="0">
                <a:ln w="29210">
                  <a:solidFill>
                    <a:schemeClr val="accent3">
                      <a:tint val="10000"/>
                    </a:schemeClr>
                  </a:solidFill>
                </a:ln>
                <a:solidFill>
                  <a:schemeClr val="accent3">
                    <a:satMod val="200000"/>
                    <a:alpha val="50000"/>
                  </a:schemeClr>
                </a:solidFill>
                <a:latin typeface="Bookman Old Style" pitchFamily="18" charset="0"/>
                <a:ea typeface="BatangChe" pitchFamily="49" charset="-127"/>
                <a:cs typeface="Arabic Typesetting" pitchFamily="66" charset="-78"/>
              </a:rPr>
              <a:t> Helen</a:t>
            </a:r>
            <a:endParaRPr lang="es-ES" sz="1000" i="1" cap="none" spc="200" dirty="0">
              <a:ln w="29210">
                <a:solidFill>
                  <a:schemeClr val="accent3">
                    <a:tint val="10000"/>
                  </a:schemeClr>
                </a:solidFill>
              </a:ln>
              <a:solidFill>
                <a:schemeClr val="accent3">
                  <a:satMod val="200000"/>
                  <a:alpha val="50000"/>
                </a:schemeClr>
              </a:solidFill>
              <a:latin typeface="Bookman Old Style" pitchFamily="18" charset="0"/>
              <a:ea typeface="BatangChe" pitchFamily="49" charset="-127"/>
              <a:cs typeface="Arabic Typesetting" pitchFamily="66" charset="-78"/>
            </a:endParaRPr>
          </a:p>
        </p:txBody>
      </p:sp>
    </p:spTree>
  </p:cSld>
  <p:clrMapOvr>
    <a:masterClrMapping/>
  </p:clrMapOvr>
  <p:transition spd="slow" advClick="0" advTm="8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5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http://imagensubir.infojardin.com/subiria/images/rgh1278909856k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2290" name="Picture 2" descr="http://oi50.tinypic.com/35k7dcw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57158" y="4813300"/>
            <a:ext cx="8229600" cy="2044700"/>
          </a:xfrm>
          <a:effectLst>
            <a:outerShdw dist="35921" dir="2700000" algn="ctr" rotWithShape="0">
              <a:schemeClr val="accent2"/>
            </a:outerShdw>
          </a:effectLst>
        </p:spPr>
        <p:txBody>
          <a:bodyPr/>
          <a:lstStyle/>
          <a:p>
            <a:pPr eaLnBrk="1" hangingPunct="1">
              <a:buFontTx/>
              <a:buNone/>
              <a:defRPr/>
            </a:pPr>
            <a:r>
              <a:rPr lang="es-ES" sz="4400" dirty="0" smtClean="0">
                <a:solidFill>
                  <a:srgbClr val="FFFF00"/>
                </a:solidFill>
                <a:latin typeface="Monotype Corsiva" pitchFamily="66" charset="0"/>
              </a:rPr>
              <a:t>   Pasaron ya los años ya él se olvido</a:t>
            </a:r>
            <a:br>
              <a:rPr lang="es-ES" sz="4400" dirty="0" smtClean="0">
                <a:solidFill>
                  <a:srgbClr val="FFFF00"/>
                </a:solidFill>
                <a:latin typeface="Monotype Corsiva" pitchFamily="66" charset="0"/>
              </a:rPr>
            </a:br>
            <a:r>
              <a:rPr lang="es-ES" sz="4400" dirty="0" smtClean="0">
                <a:solidFill>
                  <a:srgbClr val="FFFF00"/>
                </a:solidFill>
                <a:latin typeface="Monotype Corsiva" pitchFamily="66" charset="0"/>
              </a:rPr>
              <a:t>de el amor que prometió, cuando la conoció</a:t>
            </a:r>
          </a:p>
        </p:txBody>
      </p:sp>
      <p:sp>
        <p:nvSpPr>
          <p:cNvPr id="5" name="4 Rectángulo"/>
          <p:cNvSpPr/>
          <p:nvPr/>
        </p:nvSpPr>
        <p:spPr>
          <a:xfrm rot="20699769">
            <a:off x="7799817" y="4646302"/>
            <a:ext cx="1159292" cy="25391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1000" i="1" cap="none" spc="200" dirty="0" err="1" smtClean="0">
                <a:ln w="29210">
                  <a:solidFill>
                    <a:schemeClr val="accent3">
                      <a:tint val="10000"/>
                    </a:schemeClr>
                  </a:solidFill>
                </a:ln>
                <a:solidFill>
                  <a:schemeClr val="accent3">
                    <a:satMod val="200000"/>
                    <a:alpha val="50000"/>
                  </a:schemeClr>
                </a:solidFill>
                <a:latin typeface="Bookman Old Style" pitchFamily="18" charset="0"/>
                <a:ea typeface="BatangChe" pitchFamily="49" charset="-127"/>
                <a:cs typeface="Arabic Typesetting" pitchFamily="66" charset="-78"/>
              </a:rPr>
              <a:t>Ppsx</a:t>
            </a:r>
            <a:r>
              <a:rPr lang="es-ES" sz="1000" i="1" cap="none" spc="200" dirty="0" smtClean="0">
                <a:ln w="29210">
                  <a:solidFill>
                    <a:schemeClr val="accent3">
                      <a:tint val="10000"/>
                    </a:schemeClr>
                  </a:solidFill>
                </a:ln>
                <a:solidFill>
                  <a:schemeClr val="accent3">
                    <a:satMod val="200000"/>
                    <a:alpha val="50000"/>
                  </a:schemeClr>
                </a:solidFill>
                <a:latin typeface="Bookman Old Style" pitchFamily="18" charset="0"/>
                <a:ea typeface="BatangChe" pitchFamily="49" charset="-127"/>
                <a:cs typeface="Arabic Typesetting" pitchFamily="66" charset="-78"/>
              </a:rPr>
              <a:t> Helen</a:t>
            </a:r>
            <a:endParaRPr lang="es-ES" sz="1000" i="1" cap="none" spc="200" dirty="0">
              <a:ln w="29210">
                <a:solidFill>
                  <a:schemeClr val="accent3">
                    <a:tint val="10000"/>
                  </a:schemeClr>
                </a:solidFill>
              </a:ln>
              <a:solidFill>
                <a:schemeClr val="accent3">
                  <a:satMod val="200000"/>
                  <a:alpha val="50000"/>
                </a:schemeClr>
              </a:solidFill>
              <a:latin typeface="Bookman Old Style" pitchFamily="18" charset="0"/>
              <a:ea typeface="BatangChe" pitchFamily="49" charset="-127"/>
              <a:cs typeface="Arabic Typesetting" pitchFamily="66" charset="-78"/>
            </a:endParaRPr>
          </a:p>
        </p:txBody>
      </p:sp>
    </p:spTree>
  </p:cSld>
  <p:clrMapOvr>
    <a:masterClrMapping/>
  </p:clrMapOvr>
  <p:transition spd="slow" advClick="0" advTm="11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0" presetClass="exit" presetSubtype="0" accel="100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" dur="5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1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4" descr="abdome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4" descr="d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288" y="260350"/>
            <a:ext cx="8229600" cy="1468438"/>
          </a:xfrm>
          <a:effectLst>
            <a:outerShdw dist="35921" dir="2700000" algn="ctr" rotWithShape="0">
              <a:schemeClr val="accent2"/>
            </a:outerShdw>
          </a:effectLst>
        </p:spPr>
        <p:txBody>
          <a:bodyPr/>
          <a:lstStyle/>
          <a:p>
            <a:pPr eaLnBrk="1" hangingPunct="1">
              <a:lnSpc>
                <a:spcPct val="90000"/>
              </a:lnSpc>
              <a:buFontTx/>
              <a:buNone/>
              <a:defRPr/>
            </a:pPr>
            <a:r>
              <a:rPr lang="es-ES" sz="4000" dirty="0" smtClean="0">
                <a:solidFill>
                  <a:srgbClr val="FFFF00"/>
                </a:solidFill>
                <a:latin typeface="Monotype Corsiva" pitchFamily="66" charset="0"/>
              </a:rPr>
              <a:t>   entra a la habitación, y en la cama él la vio</a:t>
            </a:r>
            <a:br>
              <a:rPr lang="es-ES" sz="4000" dirty="0" smtClean="0">
                <a:solidFill>
                  <a:srgbClr val="FFFF00"/>
                </a:solidFill>
                <a:latin typeface="Monotype Corsiva" pitchFamily="66" charset="0"/>
              </a:rPr>
            </a:br>
            <a:r>
              <a:rPr lang="es-ES" sz="4000" dirty="0" smtClean="0">
                <a:solidFill>
                  <a:srgbClr val="FFFF00"/>
                </a:solidFill>
                <a:latin typeface="Monotype Corsiva" pitchFamily="66" charset="0"/>
              </a:rPr>
              <a:t>toca su cuerpo frío la tristeza la mato.</a:t>
            </a:r>
          </a:p>
        </p:txBody>
      </p:sp>
      <p:sp>
        <p:nvSpPr>
          <p:cNvPr id="5" name="4 Rectángulo"/>
          <p:cNvSpPr/>
          <p:nvPr/>
        </p:nvSpPr>
        <p:spPr>
          <a:xfrm rot="20699769">
            <a:off x="7371188" y="4860616"/>
            <a:ext cx="1159292" cy="25391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1000" i="1" cap="none" spc="200" dirty="0" err="1" smtClean="0">
                <a:ln w="29210">
                  <a:solidFill>
                    <a:schemeClr val="accent3">
                      <a:tint val="10000"/>
                    </a:schemeClr>
                  </a:solidFill>
                </a:ln>
                <a:solidFill>
                  <a:schemeClr val="accent3">
                    <a:satMod val="200000"/>
                    <a:alpha val="50000"/>
                  </a:schemeClr>
                </a:solidFill>
                <a:latin typeface="Bookman Old Style" pitchFamily="18" charset="0"/>
                <a:ea typeface="BatangChe" pitchFamily="49" charset="-127"/>
                <a:cs typeface="Arabic Typesetting" pitchFamily="66" charset="-78"/>
              </a:rPr>
              <a:t>Ppsx</a:t>
            </a:r>
            <a:r>
              <a:rPr lang="es-ES" sz="1000" i="1" cap="none" spc="200" dirty="0" smtClean="0">
                <a:ln w="29210">
                  <a:solidFill>
                    <a:schemeClr val="accent3">
                      <a:tint val="10000"/>
                    </a:schemeClr>
                  </a:solidFill>
                </a:ln>
                <a:solidFill>
                  <a:schemeClr val="accent3">
                    <a:satMod val="200000"/>
                    <a:alpha val="50000"/>
                  </a:schemeClr>
                </a:solidFill>
                <a:latin typeface="Bookman Old Style" pitchFamily="18" charset="0"/>
                <a:ea typeface="BatangChe" pitchFamily="49" charset="-127"/>
                <a:cs typeface="Arabic Typesetting" pitchFamily="66" charset="-78"/>
              </a:rPr>
              <a:t> Helen</a:t>
            </a:r>
            <a:endParaRPr lang="es-ES" sz="1000" i="1" cap="none" spc="200" dirty="0">
              <a:ln w="29210">
                <a:solidFill>
                  <a:schemeClr val="accent3">
                    <a:tint val="10000"/>
                  </a:schemeClr>
                </a:solidFill>
              </a:ln>
              <a:solidFill>
                <a:schemeClr val="accent3">
                  <a:satMod val="200000"/>
                  <a:alpha val="50000"/>
                </a:schemeClr>
              </a:solidFill>
              <a:latin typeface="Bookman Old Style" pitchFamily="18" charset="0"/>
              <a:ea typeface="BatangChe" pitchFamily="49" charset="-127"/>
              <a:cs typeface="Arabic Typesetting" pitchFamily="66" charset="-78"/>
            </a:endParaRPr>
          </a:p>
        </p:txBody>
      </p:sp>
    </p:spTree>
  </p:cSld>
  <p:clrMapOvr>
    <a:masterClrMapping/>
  </p:clrMapOvr>
  <p:transition spd="slow" advClick="0" advTm="12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5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5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Versiones de mis Tutoriale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" name="Picture 8" descr="http://imagensubir.infojardin.com/subiria/images/viu1280226203a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3812795">
            <a:off x="395574" y="3945897"/>
            <a:ext cx="1766301" cy="2935268"/>
          </a:xfrm>
          <a:prstGeom prst="rect">
            <a:avLst/>
          </a:prstGeom>
          <a:noFill/>
        </p:spPr>
      </p:pic>
      <p:pic>
        <p:nvPicPr>
          <p:cNvPr id="8194" name="Picture 2" descr="Versiones de mis Tutoriales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8" name="Picture 8" descr="http://imagensubir.infojardin.com/subiria/images/viu1280226203a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3812795">
            <a:off x="538451" y="-594693"/>
            <a:ext cx="1766301" cy="2935268"/>
          </a:xfrm>
          <a:prstGeom prst="rect">
            <a:avLst/>
          </a:prstGeom>
          <a:noFill/>
        </p:spPr>
      </p:pic>
      <p:pic>
        <p:nvPicPr>
          <p:cNvPr id="9" name="Picture 8" descr="http://imagensubir.infojardin.com/subiria/images/viu1280226203a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5614725">
            <a:off x="6664803" y="4271324"/>
            <a:ext cx="1766301" cy="2935268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 rot="20699769">
            <a:off x="3584974" y="2646038"/>
            <a:ext cx="1159292" cy="25391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1000" i="1" cap="none" spc="200" dirty="0" err="1" smtClean="0">
                <a:ln w="29210">
                  <a:solidFill>
                    <a:schemeClr val="accent3">
                      <a:tint val="10000"/>
                    </a:schemeClr>
                  </a:solidFill>
                </a:ln>
                <a:solidFill>
                  <a:schemeClr val="accent3">
                    <a:satMod val="200000"/>
                    <a:alpha val="50000"/>
                  </a:schemeClr>
                </a:solidFill>
                <a:latin typeface="Bookman Old Style" pitchFamily="18" charset="0"/>
                <a:ea typeface="BatangChe" pitchFamily="49" charset="-127"/>
                <a:cs typeface="Arabic Typesetting" pitchFamily="66" charset="-78"/>
              </a:rPr>
              <a:t>Ppsx</a:t>
            </a:r>
            <a:r>
              <a:rPr lang="es-ES" sz="1000" i="1" cap="none" spc="200" dirty="0" smtClean="0">
                <a:ln w="29210">
                  <a:solidFill>
                    <a:schemeClr val="accent3">
                      <a:tint val="10000"/>
                    </a:schemeClr>
                  </a:solidFill>
                </a:ln>
                <a:solidFill>
                  <a:schemeClr val="accent3">
                    <a:satMod val="200000"/>
                    <a:alpha val="50000"/>
                  </a:schemeClr>
                </a:solidFill>
                <a:latin typeface="Bookman Old Style" pitchFamily="18" charset="0"/>
                <a:ea typeface="BatangChe" pitchFamily="49" charset="-127"/>
                <a:cs typeface="Arabic Typesetting" pitchFamily="66" charset="-78"/>
              </a:rPr>
              <a:t> Helen</a:t>
            </a:r>
            <a:endParaRPr lang="es-ES" sz="1000" i="1" cap="none" spc="200" dirty="0">
              <a:ln w="29210">
                <a:solidFill>
                  <a:schemeClr val="accent3">
                    <a:tint val="10000"/>
                  </a:schemeClr>
                </a:solidFill>
              </a:ln>
              <a:solidFill>
                <a:schemeClr val="accent3">
                  <a:satMod val="200000"/>
                  <a:alpha val="50000"/>
                </a:schemeClr>
              </a:solidFill>
              <a:latin typeface="Bookman Old Style" pitchFamily="18" charset="0"/>
              <a:ea typeface="BatangChe" pitchFamily="49" charset="-127"/>
              <a:cs typeface="Arabic Typesetting" pitchFamily="66" charset="-78"/>
            </a:endParaRPr>
          </a:p>
        </p:txBody>
      </p:sp>
    </p:spTree>
  </p:cSld>
  <p:clrMapOvr>
    <a:masterClrMapping/>
  </p:clrMapOvr>
  <p:transition spd="slow" advClick="0" advTm="13775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3.bp.blogspot.com/_d-jcFVP9voQ/TK52-mkokMI/AAAAAAAAAKQ/nwB0IleaReY/s1600/Angeles_350346991_t9J3zfpgpOip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28" name="Picture 4" descr="http://elnombredelarosa.files.wordpress.com/2010/03/flores-en-la-tumba1.jpg"/>
          <p:cNvPicPr>
            <a:picLocks noChangeAspect="1" noChangeArrowheads="1"/>
          </p:cNvPicPr>
          <p:nvPr/>
        </p:nvPicPr>
        <p:blipFill>
          <a:blip r:embed="rId4"/>
          <a:srcRect b="4166"/>
          <a:stretch>
            <a:fillRect/>
          </a:stretch>
        </p:blipFill>
        <p:spPr bwMode="auto">
          <a:xfrm>
            <a:off x="0" y="1"/>
            <a:ext cx="9144000" cy="6858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779838" y="333375"/>
            <a:ext cx="4906962" cy="3268663"/>
          </a:xfrm>
          <a:effectLst>
            <a:outerShdw dist="35921" dir="2700000" algn="ctr" rotWithShape="0">
              <a:schemeClr val="accent2"/>
            </a:outerShdw>
          </a:effectLst>
        </p:spPr>
        <p:txBody>
          <a:bodyPr/>
          <a:lstStyle/>
          <a:p>
            <a:pPr eaLnBrk="1" hangingPunct="1">
              <a:buFontTx/>
              <a:buNone/>
              <a:defRPr/>
            </a:pPr>
            <a:r>
              <a:rPr lang="es-ES" sz="4400" dirty="0" smtClean="0">
                <a:solidFill>
                  <a:srgbClr val="FFFF00"/>
                </a:solidFill>
                <a:latin typeface="Monotype Corsiva" pitchFamily="66" charset="0"/>
              </a:rPr>
              <a:t>   Las flores ya llegaron el poema empezó,</a:t>
            </a:r>
            <a:br>
              <a:rPr lang="es-ES" sz="4400" dirty="0" smtClean="0">
                <a:solidFill>
                  <a:srgbClr val="FFFF00"/>
                </a:solidFill>
                <a:latin typeface="Monotype Corsiva" pitchFamily="66" charset="0"/>
              </a:rPr>
            </a:br>
            <a:r>
              <a:rPr lang="es-ES" sz="4400" dirty="0" smtClean="0">
                <a:solidFill>
                  <a:srgbClr val="FFFF00"/>
                </a:solidFill>
                <a:latin typeface="Monotype Corsiva" pitchFamily="66" charset="0"/>
              </a:rPr>
              <a:t>sobre una tumba fría él llora su dolor,</a:t>
            </a:r>
          </a:p>
        </p:txBody>
      </p:sp>
      <p:sp>
        <p:nvSpPr>
          <p:cNvPr id="5" name="4 Rectángulo"/>
          <p:cNvSpPr/>
          <p:nvPr/>
        </p:nvSpPr>
        <p:spPr>
          <a:xfrm rot="20699769">
            <a:off x="1870462" y="2646040"/>
            <a:ext cx="1159292" cy="25391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1000" i="1" cap="none" spc="200" dirty="0" err="1" smtClean="0">
                <a:ln w="29210">
                  <a:solidFill>
                    <a:schemeClr val="accent3">
                      <a:tint val="10000"/>
                    </a:schemeClr>
                  </a:solidFill>
                </a:ln>
                <a:solidFill>
                  <a:schemeClr val="accent3">
                    <a:satMod val="200000"/>
                    <a:alpha val="50000"/>
                  </a:schemeClr>
                </a:solidFill>
                <a:latin typeface="Bookman Old Style" pitchFamily="18" charset="0"/>
                <a:ea typeface="BatangChe" pitchFamily="49" charset="-127"/>
                <a:cs typeface="Arabic Typesetting" pitchFamily="66" charset="-78"/>
              </a:rPr>
              <a:t>Ppsx</a:t>
            </a:r>
            <a:r>
              <a:rPr lang="es-ES" sz="1000" i="1" cap="none" spc="200" dirty="0" smtClean="0">
                <a:ln w="29210">
                  <a:solidFill>
                    <a:schemeClr val="accent3">
                      <a:tint val="10000"/>
                    </a:schemeClr>
                  </a:solidFill>
                </a:ln>
                <a:solidFill>
                  <a:schemeClr val="accent3">
                    <a:satMod val="200000"/>
                    <a:alpha val="50000"/>
                  </a:schemeClr>
                </a:solidFill>
                <a:latin typeface="Bookman Old Style" pitchFamily="18" charset="0"/>
                <a:ea typeface="BatangChe" pitchFamily="49" charset="-127"/>
                <a:cs typeface="Arabic Typesetting" pitchFamily="66" charset="-78"/>
              </a:rPr>
              <a:t> Helen</a:t>
            </a:r>
            <a:endParaRPr lang="es-ES" sz="1000" i="1" cap="none" spc="200" dirty="0">
              <a:ln w="29210">
                <a:solidFill>
                  <a:schemeClr val="accent3">
                    <a:tint val="10000"/>
                  </a:schemeClr>
                </a:solidFill>
              </a:ln>
              <a:solidFill>
                <a:schemeClr val="accent3">
                  <a:satMod val="200000"/>
                  <a:alpha val="50000"/>
                </a:schemeClr>
              </a:solidFill>
              <a:latin typeface="Bookman Old Style" pitchFamily="18" charset="0"/>
              <a:ea typeface="BatangChe" pitchFamily="49" charset="-127"/>
              <a:cs typeface="Arabic Typesetting" pitchFamily="66" charset="-78"/>
            </a:endParaRPr>
          </a:p>
        </p:txBody>
      </p:sp>
    </p:spTree>
  </p:cSld>
  <p:clrMapOvr>
    <a:masterClrMapping/>
  </p:clrMapOvr>
  <p:transition spd="slow" advClick="0" advTm="14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4" presetClass="exit" presetSubtype="0" decel="10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" dur="5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7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://4.bp.blogspot.com/_d-jcFVP9voQ/TKZQZ85wWNI/AAAAAAAAAKI/S0Ce8UkhpIA/s1600/wallpapers-angele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2" descr="http://a.imageshack.us/img135/7329/yxltdl695721362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214346" y="2571744"/>
            <a:ext cx="2649626" cy="4491033"/>
          </a:xfrm>
          <a:prstGeom prst="rect">
            <a:avLst/>
          </a:prstGeom>
          <a:noFill/>
        </p:spPr>
      </p:pic>
      <p:pic>
        <p:nvPicPr>
          <p:cNvPr id="5122" name="Picture 2" descr="Versiones de mis Tutoriales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8" name="Picture 8" descr="http://imagensubir.infojardin.com/subiria/images/viu1280226203a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5824340">
            <a:off x="34511" y="5320930"/>
            <a:ext cx="1788710" cy="1788710"/>
          </a:xfrm>
          <a:prstGeom prst="rect">
            <a:avLst/>
          </a:prstGeom>
          <a:noFill/>
        </p:spPr>
      </p:pic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4625975"/>
            <a:ext cx="8362950" cy="2232025"/>
          </a:xfrm>
          <a:effectLst>
            <a:outerShdw dist="35921" dir="2700000" algn="ctr" rotWithShape="0">
              <a:schemeClr val="accent2"/>
            </a:outerShdw>
          </a:effectLst>
        </p:spPr>
        <p:txBody>
          <a:bodyPr/>
          <a:lstStyle/>
          <a:p>
            <a:pPr eaLnBrk="1" hangingPunct="1">
              <a:buFontTx/>
              <a:buNone/>
              <a:defRPr/>
            </a:pPr>
            <a:r>
              <a:rPr lang="es-ES" sz="4000" dirty="0" smtClean="0">
                <a:solidFill>
                  <a:srgbClr val="FFFF00"/>
                </a:solidFill>
                <a:latin typeface="Monotype Corsiva" pitchFamily="66" charset="0"/>
              </a:rPr>
              <a:t>   él solo quiere regresar el tiempo que paso</a:t>
            </a:r>
          </a:p>
          <a:p>
            <a:pPr eaLnBrk="1" hangingPunct="1">
              <a:buFontTx/>
              <a:buNone/>
              <a:defRPr/>
            </a:pPr>
            <a:r>
              <a:rPr lang="es-ES" sz="4000" dirty="0" smtClean="0">
                <a:solidFill>
                  <a:srgbClr val="FFFF00"/>
                </a:solidFill>
                <a:latin typeface="Monotype Corsiva" pitchFamily="66" charset="0"/>
              </a:rPr>
              <a:t>   para poder perderse así en la hermosura de su voz.</a:t>
            </a:r>
          </a:p>
        </p:txBody>
      </p:sp>
      <p:sp>
        <p:nvSpPr>
          <p:cNvPr id="7" name="6 Rectángulo"/>
          <p:cNvSpPr/>
          <p:nvPr/>
        </p:nvSpPr>
        <p:spPr>
          <a:xfrm rot="20699769">
            <a:off x="3584974" y="2646038"/>
            <a:ext cx="1159292" cy="25391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1000" i="1" cap="none" spc="200" dirty="0" err="1" smtClean="0">
                <a:ln w="29210">
                  <a:solidFill>
                    <a:schemeClr val="accent3">
                      <a:tint val="10000"/>
                    </a:schemeClr>
                  </a:solidFill>
                </a:ln>
                <a:solidFill>
                  <a:schemeClr val="accent3">
                    <a:satMod val="200000"/>
                    <a:alpha val="50000"/>
                  </a:schemeClr>
                </a:solidFill>
                <a:latin typeface="Bookman Old Style" pitchFamily="18" charset="0"/>
                <a:ea typeface="BatangChe" pitchFamily="49" charset="-127"/>
                <a:cs typeface="Arabic Typesetting" pitchFamily="66" charset="-78"/>
              </a:rPr>
              <a:t>Ppsx</a:t>
            </a:r>
            <a:r>
              <a:rPr lang="es-ES" sz="1000" i="1" cap="none" spc="200" dirty="0" smtClean="0">
                <a:ln w="29210">
                  <a:solidFill>
                    <a:schemeClr val="accent3">
                      <a:tint val="10000"/>
                    </a:schemeClr>
                  </a:solidFill>
                </a:ln>
                <a:solidFill>
                  <a:schemeClr val="accent3">
                    <a:satMod val="200000"/>
                    <a:alpha val="50000"/>
                  </a:schemeClr>
                </a:solidFill>
                <a:latin typeface="Bookman Old Style" pitchFamily="18" charset="0"/>
                <a:ea typeface="BatangChe" pitchFamily="49" charset="-127"/>
                <a:cs typeface="Arabic Typesetting" pitchFamily="66" charset="-78"/>
              </a:rPr>
              <a:t> Helen</a:t>
            </a:r>
            <a:endParaRPr lang="es-ES" sz="1000" i="1" cap="none" spc="200" dirty="0">
              <a:ln w="29210">
                <a:solidFill>
                  <a:schemeClr val="accent3">
                    <a:tint val="10000"/>
                  </a:schemeClr>
                </a:solidFill>
              </a:ln>
              <a:solidFill>
                <a:schemeClr val="accent3">
                  <a:satMod val="200000"/>
                  <a:alpha val="50000"/>
                </a:schemeClr>
              </a:solidFill>
              <a:latin typeface="Bookman Old Style" pitchFamily="18" charset="0"/>
              <a:ea typeface="BatangChe" pitchFamily="49" charset="-127"/>
              <a:cs typeface="Arabic Typesetting" pitchFamily="66" charset="-78"/>
            </a:endParaRPr>
          </a:p>
        </p:txBody>
      </p:sp>
    </p:spTree>
  </p:cSld>
  <p:clrMapOvr>
    <a:masterClrMapping/>
  </p:clrMapOvr>
  <p:transition spd="slow" advClick="0" advTm="14321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9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://i39.tinypic.com/2hnry83.jpg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1748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429488" y="428604"/>
            <a:ext cx="1714512" cy="122759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Picture 2" descr="http://www.amorimagenes.com/user-content/uploads/wall/o/34/Linda_Angel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358346" cy="6858000"/>
          </a:xfrm>
          <a:prstGeom prst="rect">
            <a:avLst/>
          </a:prstGeom>
          <a:noFill/>
        </p:spPr>
      </p:pic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5029200"/>
            <a:ext cx="8229600" cy="1828800"/>
          </a:xfrm>
          <a:effectLst>
            <a:outerShdw dist="35921" dir="2700000" algn="ctr" rotWithShape="0">
              <a:schemeClr val="accent2"/>
            </a:outerShdw>
          </a:effectLst>
        </p:spPr>
        <p:txBody>
          <a:bodyPr/>
          <a:lstStyle/>
          <a:p>
            <a:pPr eaLnBrk="1" hangingPunct="1">
              <a:buFontTx/>
              <a:buNone/>
              <a:defRPr/>
            </a:pPr>
            <a:r>
              <a:rPr lang="es-ES" sz="3600" dirty="0" smtClean="0">
                <a:solidFill>
                  <a:srgbClr val="FFFF00"/>
                </a:solidFill>
                <a:latin typeface="Monotype Corsiva" pitchFamily="66" charset="0"/>
              </a:rPr>
              <a:t>   Ya no puede ver las cosas igual,</a:t>
            </a:r>
            <a:br>
              <a:rPr lang="es-ES" sz="3600" dirty="0" smtClean="0">
                <a:solidFill>
                  <a:srgbClr val="FFFF00"/>
                </a:solidFill>
                <a:latin typeface="Monotype Corsiva" pitchFamily="66" charset="0"/>
              </a:rPr>
            </a:br>
            <a:r>
              <a:rPr lang="es-ES" sz="3600" dirty="0" smtClean="0">
                <a:solidFill>
                  <a:srgbClr val="FFFF00"/>
                </a:solidFill>
                <a:latin typeface="Monotype Corsiva" pitchFamily="66" charset="0"/>
              </a:rPr>
              <a:t>porque en el mar de olvido todo ya quedo</a:t>
            </a:r>
            <a:br>
              <a:rPr lang="es-ES" sz="3600" dirty="0" smtClean="0">
                <a:solidFill>
                  <a:srgbClr val="FFFF00"/>
                </a:solidFill>
                <a:latin typeface="Monotype Corsiva" pitchFamily="66" charset="0"/>
              </a:rPr>
            </a:br>
            <a:r>
              <a:rPr lang="es-ES" sz="3600" dirty="0" smtClean="0">
                <a:solidFill>
                  <a:srgbClr val="FFFF00"/>
                </a:solidFill>
                <a:latin typeface="Monotype Corsiva" pitchFamily="66" charset="0"/>
              </a:rPr>
              <a:t>ya el océano ha perdido su color azul</a:t>
            </a:r>
          </a:p>
        </p:txBody>
      </p:sp>
      <p:sp>
        <p:nvSpPr>
          <p:cNvPr id="6" name="5 Rectángulo"/>
          <p:cNvSpPr/>
          <p:nvPr/>
        </p:nvSpPr>
        <p:spPr>
          <a:xfrm rot="20699769">
            <a:off x="6156743" y="2003098"/>
            <a:ext cx="1159292" cy="25391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1000" i="1" cap="none" spc="200" dirty="0" err="1" smtClean="0">
                <a:ln w="29210">
                  <a:solidFill>
                    <a:schemeClr val="accent3">
                      <a:tint val="10000"/>
                    </a:schemeClr>
                  </a:solidFill>
                </a:ln>
                <a:solidFill>
                  <a:schemeClr val="accent3">
                    <a:satMod val="200000"/>
                    <a:alpha val="50000"/>
                  </a:schemeClr>
                </a:solidFill>
                <a:latin typeface="Bookman Old Style" pitchFamily="18" charset="0"/>
                <a:ea typeface="BatangChe" pitchFamily="49" charset="-127"/>
                <a:cs typeface="Arabic Typesetting" pitchFamily="66" charset="-78"/>
              </a:rPr>
              <a:t>Ppsx</a:t>
            </a:r>
            <a:r>
              <a:rPr lang="es-ES" sz="1000" i="1" cap="none" spc="200" dirty="0" smtClean="0">
                <a:ln w="29210">
                  <a:solidFill>
                    <a:schemeClr val="accent3">
                      <a:tint val="10000"/>
                    </a:schemeClr>
                  </a:solidFill>
                </a:ln>
                <a:solidFill>
                  <a:schemeClr val="accent3">
                    <a:satMod val="200000"/>
                    <a:alpha val="50000"/>
                  </a:schemeClr>
                </a:solidFill>
                <a:latin typeface="Bookman Old Style" pitchFamily="18" charset="0"/>
                <a:ea typeface="BatangChe" pitchFamily="49" charset="-127"/>
                <a:cs typeface="Arabic Typesetting" pitchFamily="66" charset="-78"/>
              </a:rPr>
              <a:t> Helen</a:t>
            </a:r>
            <a:endParaRPr lang="es-ES" sz="1000" i="1" cap="none" spc="200" dirty="0">
              <a:ln w="29210">
                <a:solidFill>
                  <a:schemeClr val="accent3">
                    <a:tint val="10000"/>
                  </a:schemeClr>
                </a:solidFill>
              </a:ln>
              <a:solidFill>
                <a:schemeClr val="accent3">
                  <a:satMod val="200000"/>
                  <a:alpha val="50000"/>
                </a:schemeClr>
              </a:solidFill>
              <a:latin typeface="Bookman Old Style" pitchFamily="18" charset="0"/>
              <a:ea typeface="BatangChe" pitchFamily="49" charset="-127"/>
              <a:cs typeface="Arabic Typesetting" pitchFamily="66" charset="-78"/>
            </a:endParaRPr>
          </a:p>
        </p:txBody>
      </p:sp>
    </p:spTree>
  </p:cSld>
  <p:clrMapOvr>
    <a:masterClrMapping/>
  </p:clrMapOvr>
  <p:transition spd="slow" advClick="0" advTm="20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5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8" name="Picture 4" descr="http://1.bp.blogspot.com/_wl0sUrNzQl8/TEdib1Xot6I/AAAAAAAAABY/UahkITOBF0U/s1600/1mujer89fw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5" descr="http://img541.imageshack.us/img541/4286/ufkuzceg5171493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14480" y="2928934"/>
            <a:ext cx="1920428" cy="2838434"/>
          </a:xfrm>
          <a:prstGeom prst="rect">
            <a:avLst/>
          </a:prstGeom>
          <a:noFill/>
        </p:spPr>
      </p:pic>
      <p:pic>
        <p:nvPicPr>
          <p:cNvPr id="52226" name="Picture 2" descr="http://lahistoriadeunangel.files.wordpress.com/2009/05/424f90a3552794d09251e11e4f652678.gif?w=300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188913"/>
            <a:ext cx="8229600" cy="1468437"/>
          </a:xfrm>
          <a:effectLst>
            <a:outerShdw dist="35921" dir="2700000" algn="ctr" rotWithShape="0">
              <a:schemeClr val="accent2"/>
            </a:outerShdw>
          </a:effectLst>
        </p:spPr>
        <p:txBody>
          <a:bodyPr/>
          <a:lstStyle/>
          <a:p>
            <a:pPr eaLnBrk="1" hangingPunct="1">
              <a:lnSpc>
                <a:spcPct val="90000"/>
              </a:lnSpc>
              <a:buFontTx/>
              <a:buNone/>
              <a:defRPr/>
            </a:pPr>
            <a:r>
              <a:rPr lang="es-ES" sz="4400" dirty="0" smtClean="0">
                <a:solidFill>
                  <a:srgbClr val="FFFF00"/>
                </a:solidFill>
                <a:latin typeface="Monotype Corsiva" pitchFamily="66" charset="0"/>
              </a:rPr>
              <a:t>  las estrellas miran, la luna lo abraza</a:t>
            </a:r>
            <a:br>
              <a:rPr lang="es-ES" sz="4400" dirty="0" smtClean="0">
                <a:solidFill>
                  <a:srgbClr val="FFFF00"/>
                </a:solidFill>
                <a:latin typeface="Monotype Corsiva" pitchFamily="66" charset="0"/>
              </a:rPr>
            </a:br>
            <a:r>
              <a:rPr lang="es-ES" sz="4400" dirty="0" smtClean="0">
                <a:solidFill>
                  <a:srgbClr val="FFFF00"/>
                </a:solidFill>
                <a:latin typeface="Monotype Corsiva" pitchFamily="66" charset="0"/>
              </a:rPr>
              <a:t>y un ángel llora.</a:t>
            </a:r>
          </a:p>
        </p:txBody>
      </p:sp>
      <p:sp>
        <p:nvSpPr>
          <p:cNvPr id="6" name="5 Rectángulo"/>
          <p:cNvSpPr/>
          <p:nvPr/>
        </p:nvSpPr>
        <p:spPr>
          <a:xfrm rot="20699769">
            <a:off x="2799156" y="1860221"/>
            <a:ext cx="1159292" cy="25391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1000" i="1" cap="none" spc="200" dirty="0" err="1" smtClean="0">
                <a:ln w="29210">
                  <a:solidFill>
                    <a:schemeClr val="accent3">
                      <a:tint val="10000"/>
                    </a:schemeClr>
                  </a:solidFill>
                </a:ln>
                <a:solidFill>
                  <a:schemeClr val="accent3">
                    <a:satMod val="200000"/>
                    <a:alpha val="50000"/>
                  </a:schemeClr>
                </a:solidFill>
                <a:latin typeface="Bookman Old Style" pitchFamily="18" charset="0"/>
                <a:ea typeface="BatangChe" pitchFamily="49" charset="-127"/>
                <a:cs typeface="Arabic Typesetting" pitchFamily="66" charset="-78"/>
              </a:rPr>
              <a:t>Ppsx</a:t>
            </a:r>
            <a:r>
              <a:rPr lang="es-ES" sz="1000" i="1" cap="none" spc="200" dirty="0" smtClean="0">
                <a:ln w="29210">
                  <a:solidFill>
                    <a:schemeClr val="accent3">
                      <a:tint val="10000"/>
                    </a:schemeClr>
                  </a:solidFill>
                </a:ln>
                <a:solidFill>
                  <a:schemeClr val="accent3">
                    <a:satMod val="200000"/>
                    <a:alpha val="50000"/>
                  </a:schemeClr>
                </a:solidFill>
                <a:latin typeface="Bookman Old Style" pitchFamily="18" charset="0"/>
                <a:ea typeface="BatangChe" pitchFamily="49" charset="-127"/>
                <a:cs typeface="Arabic Typesetting" pitchFamily="66" charset="-78"/>
              </a:rPr>
              <a:t> Helen</a:t>
            </a:r>
            <a:endParaRPr lang="es-ES" sz="1000" i="1" cap="none" spc="200" dirty="0">
              <a:ln w="29210">
                <a:solidFill>
                  <a:schemeClr val="accent3">
                    <a:tint val="10000"/>
                  </a:schemeClr>
                </a:solidFill>
              </a:ln>
              <a:solidFill>
                <a:schemeClr val="accent3">
                  <a:satMod val="200000"/>
                  <a:alpha val="50000"/>
                </a:schemeClr>
              </a:solidFill>
              <a:latin typeface="Bookman Old Style" pitchFamily="18" charset="0"/>
              <a:ea typeface="BatangChe" pitchFamily="49" charset="-127"/>
              <a:cs typeface="Arabic Typesetting" pitchFamily="66" charset="-78"/>
            </a:endParaRPr>
          </a:p>
        </p:txBody>
      </p:sp>
    </p:spTree>
  </p:cSld>
  <p:clrMapOvr>
    <a:masterClrMapping/>
  </p:clrMapOvr>
  <p:transition spd="slow" advClick="0" advTm="14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0" presetClass="exit" presetSubtype="0" accel="10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22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22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" dur="5000"/>
                                        <p:tgtEl>
                                          <p:spTgt spid="522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2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1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://www.amorimagenes.net/user-content/uploads/wall/o/21/Lagrimas_de_Angel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" name="Picture 2" descr="http://www.amorimagenes.net/user-content/uploads/wall/o/96/Noche_de_Angel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6390" name="Rectangle 6"/>
          <p:cNvSpPr>
            <a:spLocks noGrp="1" noChangeArrowheads="1"/>
          </p:cNvSpPr>
          <p:nvPr>
            <p:ph type="body" idx="1"/>
          </p:nvPr>
        </p:nvSpPr>
        <p:spPr>
          <a:xfrm>
            <a:off x="642910" y="5143512"/>
            <a:ext cx="8229600" cy="1468437"/>
          </a:xfrm>
          <a:effectLst>
            <a:outerShdw dist="35921" dir="2700000" algn="ctr" rotWithShape="0">
              <a:schemeClr val="accent2"/>
            </a:outerShdw>
          </a:effectLst>
        </p:spPr>
        <p:txBody>
          <a:bodyPr/>
          <a:lstStyle/>
          <a:p>
            <a:pPr eaLnBrk="1" hangingPunct="1">
              <a:lnSpc>
                <a:spcPct val="90000"/>
              </a:lnSpc>
              <a:buFontTx/>
              <a:buNone/>
              <a:defRPr/>
            </a:pPr>
            <a:r>
              <a:rPr lang="es-ES" sz="4000" dirty="0" smtClean="0">
                <a:latin typeface="Monotype Corsiva" pitchFamily="66" charset="0"/>
              </a:rPr>
              <a:t>  </a:t>
            </a:r>
            <a:r>
              <a:rPr lang="es-ES" sz="4000" dirty="0" smtClean="0">
                <a:solidFill>
                  <a:srgbClr val="FFFF00"/>
                </a:solidFill>
                <a:latin typeface="Monotype Corsiva" pitchFamily="66" charset="0"/>
              </a:rPr>
              <a:t>las estrellas miran, la luna lo abraza</a:t>
            </a:r>
            <a:br>
              <a:rPr lang="es-ES" sz="4000" dirty="0" smtClean="0">
                <a:solidFill>
                  <a:srgbClr val="FFFF00"/>
                </a:solidFill>
                <a:latin typeface="Monotype Corsiva" pitchFamily="66" charset="0"/>
              </a:rPr>
            </a:br>
            <a:r>
              <a:rPr lang="es-ES" sz="4000" dirty="0" smtClean="0">
                <a:solidFill>
                  <a:srgbClr val="FFFF00"/>
                </a:solidFill>
                <a:latin typeface="Monotype Corsiva" pitchFamily="66" charset="0"/>
              </a:rPr>
              <a:t>y un ángel llora.</a:t>
            </a:r>
          </a:p>
        </p:txBody>
      </p:sp>
      <p:sp>
        <p:nvSpPr>
          <p:cNvPr id="7" name="6 Rectángulo"/>
          <p:cNvSpPr/>
          <p:nvPr/>
        </p:nvSpPr>
        <p:spPr>
          <a:xfrm rot="20699769">
            <a:off x="5085172" y="2717477"/>
            <a:ext cx="1159292" cy="25391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1000" i="1" cap="none" spc="200" dirty="0" err="1" smtClean="0">
                <a:ln w="29210">
                  <a:solidFill>
                    <a:schemeClr val="accent3">
                      <a:tint val="10000"/>
                    </a:schemeClr>
                  </a:solidFill>
                </a:ln>
                <a:solidFill>
                  <a:schemeClr val="accent3">
                    <a:satMod val="200000"/>
                    <a:alpha val="50000"/>
                  </a:schemeClr>
                </a:solidFill>
                <a:latin typeface="Bookman Old Style" pitchFamily="18" charset="0"/>
                <a:ea typeface="BatangChe" pitchFamily="49" charset="-127"/>
                <a:cs typeface="Arabic Typesetting" pitchFamily="66" charset="-78"/>
              </a:rPr>
              <a:t>Ppsx</a:t>
            </a:r>
            <a:r>
              <a:rPr lang="es-ES" sz="1000" i="1" cap="none" spc="200" dirty="0" smtClean="0">
                <a:ln w="29210">
                  <a:solidFill>
                    <a:schemeClr val="accent3">
                      <a:tint val="10000"/>
                    </a:schemeClr>
                  </a:solidFill>
                </a:ln>
                <a:solidFill>
                  <a:schemeClr val="accent3">
                    <a:satMod val="200000"/>
                    <a:alpha val="50000"/>
                  </a:schemeClr>
                </a:solidFill>
                <a:latin typeface="Bookman Old Style" pitchFamily="18" charset="0"/>
                <a:ea typeface="BatangChe" pitchFamily="49" charset="-127"/>
                <a:cs typeface="Arabic Typesetting" pitchFamily="66" charset="-78"/>
              </a:rPr>
              <a:t> Helen</a:t>
            </a:r>
            <a:endParaRPr lang="es-ES" sz="1000" i="1" cap="none" spc="200" dirty="0">
              <a:ln w="29210">
                <a:solidFill>
                  <a:schemeClr val="accent3">
                    <a:tint val="10000"/>
                  </a:schemeClr>
                </a:solidFill>
              </a:ln>
              <a:solidFill>
                <a:schemeClr val="accent3">
                  <a:satMod val="200000"/>
                  <a:alpha val="50000"/>
                </a:schemeClr>
              </a:solidFill>
              <a:latin typeface="Bookman Old Style" pitchFamily="18" charset="0"/>
              <a:ea typeface="BatangChe" pitchFamily="49" charset="-127"/>
              <a:cs typeface="Arabic Typesetting" pitchFamily="66" charset="-78"/>
            </a:endParaRPr>
          </a:p>
        </p:txBody>
      </p:sp>
    </p:spTree>
    <p:custDataLst>
      <p:tags r:id="rId1"/>
    </p:custDataLst>
  </p:cSld>
  <p:clrMapOvr>
    <a:masterClrMapping/>
  </p:clrMapOvr>
  <p:transition spd="slow" advClick="0" advTm="16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0" presetClass="exit" presetSubtype="0" accel="10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90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ttp://las24horasdehumor.iespana.es/gif/seccion%20gif%20hadas%20angeles%20elfos/000a5gcp8wc5si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6200000">
            <a:off x="1143000" y="-1143000"/>
            <a:ext cx="6858000" cy="9144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2" name="Picture 5" descr="_helen_051021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18942091">
            <a:off x="5096112" y="1905804"/>
            <a:ext cx="1276303" cy="5509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2" descr="Versiones de mis Tutoriales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-285784" y="0"/>
            <a:ext cx="9929882" cy="685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 rot="20699769">
            <a:off x="7514064" y="431460"/>
            <a:ext cx="1159292" cy="25391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1000" i="1" cap="none" spc="200" dirty="0" err="1" smtClean="0">
                <a:ln w="29210">
                  <a:solidFill>
                    <a:schemeClr val="accent3">
                      <a:tint val="10000"/>
                    </a:schemeClr>
                  </a:solidFill>
                </a:ln>
                <a:solidFill>
                  <a:schemeClr val="accent3">
                    <a:satMod val="200000"/>
                    <a:alpha val="50000"/>
                  </a:schemeClr>
                </a:solidFill>
                <a:latin typeface="Bookman Old Style" pitchFamily="18" charset="0"/>
                <a:ea typeface="BatangChe" pitchFamily="49" charset="-127"/>
                <a:cs typeface="Arabic Typesetting" pitchFamily="66" charset="-78"/>
              </a:rPr>
              <a:t>Ppsx</a:t>
            </a:r>
            <a:r>
              <a:rPr lang="es-ES" sz="1000" i="1" cap="none" spc="200" dirty="0" smtClean="0">
                <a:ln w="29210">
                  <a:solidFill>
                    <a:schemeClr val="accent3">
                      <a:tint val="10000"/>
                    </a:schemeClr>
                  </a:solidFill>
                </a:ln>
                <a:solidFill>
                  <a:schemeClr val="accent3">
                    <a:satMod val="200000"/>
                    <a:alpha val="50000"/>
                  </a:schemeClr>
                </a:solidFill>
                <a:latin typeface="Bookman Old Style" pitchFamily="18" charset="0"/>
                <a:ea typeface="BatangChe" pitchFamily="49" charset="-127"/>
                <a:cs typeface="Arabic Typesetting" pitchFamily="66" charset="-78"/>
              </a:rPr>
              <a:t> Helen</a:t>
            </a:r>
            <a:endParaRPr lang="es-ES" sz="1000" i="1" cap="none" spc="200" dirty="0">
              <a:ln w="29210">
                <a:solidFill>
                  <a:schemeClr val="accent3">
                    <a:tint val="10000"/>
                  </a:schemeClr>
                </a:solidFill>
              </a:ln>
              <a:solidFill>
                <a:schemeClr val="accent3">
                  <a:satMod val="200000"/>
                  <a:alpha val="50000"/>
                </a:schemeClr>
              </a:solidFill>
              <a:latin typeface="Bookman Old Style" pitchFamily="18" charset="0"/>
              <a:ea typeface="BatangChe" pitchFamily="49" charset="-127"/>
              <a:cs typeface="Arabic Typesetting" pitchFamily="66" charset="-78"/>
            </a:endParaRPr>
          </a:p>
        </p:txBody>
      </p:sp>
    </p:spTree>
  </p:cSld>
  <p:clrMapOvr>
    <a:masterClrMapping/>
  </p:clrMapOvr>
  <p:transition spd="slow" advClick="0" advTm="14000">
    <p:fade thruBlk="1"/>
    <p:sndAc>
      <p:stSnd>
        <p:snd r:embed="rId2" name="001.un angel llora.-ANNETTE MOREN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3493 0.06412 C 0.34601 0.0669 0.34236 0.06898 0.33958 0.07269 C 0.33802 0.07477 0.33646 0.07732 0.33472 0.07917 C 0.32951 0.08449 0.32014 0.08959 0.31528 0.0963 C 0.30937 0.1044 0.31267 0.10185 0.30573 0.10486 C 0.29826 0.11945 0.30764 0.10347 0.29601 0.11574 C 0.29253 0.11945 0.29028 0.1257 0.28628 0.12847 C 0.2842 0.12986 0.28177 0.13102 0.27986 0.13287 C 0.27344 0.13912 0.26736 0.1463 0.26059 0.15232 C 0.25417 0.1581 0.24774 0.16158 0.24114 0.16736 C 0.23333 0.17408 0.22066 0.17431 0.21215 0.17801 C 0.20382 0.18565 0.21059 0.18079 0.19757 0.18449 C 0.19045 0.18658 0.18385 0.19097 0.17656 0.19306 C 0.17396 0.19375 0.17118 0.19422 0.16857 0.19514 C 0.16528 0.1963 0.15885 0.19954 0.15885 0.19954 C 0.15278 0.20509 0.14583 0.20579 0.13958 0.21042 C 0.12378 0.22222 0.13559 0.21644 0.125 0.22107 C 0.1151 0.22986 0.11094 0.23056 0.0993 0.23403 C 0.07118 0.23264 0.0533 0.23079 0.0283 0.22547 C 0.00712 0.21597 -0.0158 0.21875 -0.03785 0.21667 C -0.04827 0.21227 -0.05833 0.20648 -0.06858 0.20162 C -0.07674 0.19769 -0.08577 0.20023 -0.09427 0.19954 C -0.10191 0.1963 -0.1092 0.19213 -0.11684 0.18889 C -0.11736 0.18681 -0.1191 0.18449 -0.11858 0.18241 C -0.11736 0.17755 -0.11198 0.16945 -0.11198 0.16945 C -0.10799 0.15301 -0.11389 0.17269 -0.10556 0.1588 C -0.10452 0.15695 -0.10469 0.1544 -0.10399 0.15232 C -0.10313 0.15 -0.10174 0.14792 -0.1007 0.14584 C -0.09705 0.13102 -0.09445 0.11366 -0.08785 0.1007 C -0.08472 0.08773 -0.08281 0.08033 -0.07813 0.06829 " pathEditMode="relative" ptsTypes="fffffffffffffffffffffffffffffA">
                                      <p:cBhvr>
                                        <p:cTn id="11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Picture 2" descr="http://4.bp.blogspot.com/-_OmJA4aPeFA/TiIPL8kg3WI/AAAAAAAAAUE/r-5GGUyL8qs/s1600/angel_o_demoni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9358346" cy="6858000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500034" y="3500438"/>
            <a:ext cx="225856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fontAlgn="auto">
              <a:spcBef>
                <a:spcPts val="0"/>
              </a:spcBef>
              <a:spcAft>
                <a:spcPts val="0"/>
              </a:spcAft>
            </a:pPr>
            <a:r>
              <a:rPr lang="es-E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</a:rPr>
              <a:t>Imágenes </a:t>
            </a:r>
            <a:r>
              <a:rPr lang="es-E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</a:rPr>
              <a:t>: Internet</a:t>
            </a:r>
            <a:endParaRPr lang="es-ES" sz="2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500034" y="4357694"/>
            <a:ext cx="172354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Diseño :</a:t>
            </a:r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Helen</a:t>
            </a:r>
            <a:endParaRPr lang="es-ES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10 CuadroTexto"/>
          <p:cNvSpPr txBox="1"/>
          <p:nvPr/>
        </p:nvSpPr>
        <p:spPr>
          <a:xfrm>
            <a:off x="214282" y="5000636"/>
            <a:ext cx="30003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Cancion</a:t>
            </a:r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</a:t>
            </a:r>
            <a:r>
              <a:rPr lang="es-ES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Annette</a:t>
            </a:r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Moreno</a:t>
            </a:r>
            <a:endParaRPr lang="es-ES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11 Rectángulo"/>
          <p:cNvSpPr/>
          <p:nvPr/>
        </p:nvSpPr>
        <p:spPr>
          <a:xfrm rot="20699769">
            <a:off x="7799816" y="5074932"/>
            <a:ext cx="1159292" cy="25391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1000" i="1" cap="none" spc="200" dirty="0" err="1" smtClean="0">
                <a:ln w="29210">
                  <a:solidFill>
                    <a:schemeClr val="accent3">
                      <a:tint val="10000"/>
                    </a:schemeClr>
                  </a:solidFill>
                </a:ln>
                <a:solidFill>
                  <a:schemeClr val="accent3">
                    <a:satMod val="200000"/>
                    <a:alpha val="50000"/>
                  </a:schemeClr>
                </a:solidFill>
                <a:latin typeface="Bookman Old Style" pitchFamily="18" charset="0"/>
                <a:ea typeface="BatangChe" pitchFamily="49" charset="-127"/>
                <a:cs typeface="Arabic Typesetting" pitchFamily="66" charset="-78"/>
              </a:rPr>
              <a:t>Ppsx</a:t>
            </a:r>
            <a:r>
              <a:rPr lang="es-ES" sz="1000" i="1" cap="none" spc="200" dirty="0" smtClean="0">
                <a:ln w="29210">
                  <a:solidFill>
                    <a:schemeClr val="accent3">
                      <a:tint val="10000"/>
                    </a:schemeClr>
                  </a:solidFill>
                </a:ln>
                <a:solidFill>
                  <a:schemeClr val="accent3">
                    <a:satMod val="200000"/>
                    <a:alpha val="50000"/>
                  </a:schemeClr>
                </a:solidFill>
                <a:latin typeface="Bookman Old Style" pitchFamily="18" charset="0"/>
                <a:ea typeface="BatangChe" pitchFamily="49" charset="-127"/>
                <a:cs typeface="Arabic Typesetting" pitchFamily="66" charset="-78"/>
              </a:rPr>
              <a:t> Helen</a:t>
            </a:r>
            <a:endParaRPr lang="es-ES" sz="1000" i="1" cap="none" spc="200" dirty="0">
              <a:ln w="29210">
                <a:solidFill>
                  <a:schemeClr val="accent3">
                    <a:tint val="10000"/>
                  </a:schemeClr>
                </a:solidFill>
              </a:ln>
              <a:solidFill>
                <a:schemeClr val="accent3">
                  <a:satMod val="200000"/>
                  <a:alpha val="50000"/>
                </a:schemeClr>
              </a:solidFill>
              <a:latin typeface="Bookman Old Style" pitchFamily="18" charset="0"/>
              <a:ea typeface="BatangChe" pitchFamily="49" charset="-127"/>
              <a:cs typeface="Arabic Typesetting" pitchFamily="66" charset="-78"/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3075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3076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3077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s-ES"/>
          </a:p>
        </p:txBody>
      </p:sp>
      <p:pic>
        <p:nvPicPr>
          <p:cNvPr id="3078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3079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3080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81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3104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3105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3128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3129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5.3"/>
</p:tagLst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Diseño predeterminado 1">
    <a:dk1>
      <a:srgbClr val="000000"/>
    </a:dk1>
    <a:lt1>
      <a:srgbClr val="FFFFFF"/>
    </a:lt1>
    <a:dk2>
      <a:srgbClr val="000000"/>
    </a:dk2>
    <a:lt2>
      <a:srgbClr val="808080"/>
    </a:lt2>
    <a:accent1>
      <a:srgbClr val="BBE0E3"/>
    </a:accent1>
    <a:accent2>
      <a:srgbClr val="333399"/>
    </a:accent2>
    <a:accent3>
      <a:srgbClr val="FFFFFF"/>
    </a:accent3>
    <a:accent4>
      <a:srgbClr val="000000"/>
    </a:accent4>
    <a:accent5>
      <a:srgbClr val="DAEDEF"/>
    </a:accent5>
    <a:accent6>
      <a:srgbClr val="2D2D8A"/>
    </a:accent6>
    <a:hlink>
      <a:srgbClr val="009999"/>
    </a:hlink>
    <a:folHlink>
      <a:srgbClr val="99CC0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1336</TotalTime>
  <Words>230</Words>
  <Application>Microsoft Office PowerPoint</Application>
  <PresentationFormat>Presentación en pantalla (4:3)</PresentationFormat>
  <Paragraphs>65</Paragraphs>
  <Slides>18</Slides>
  <Notes>2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18</vt:i4>
      </vt:variant>
    </vt:vector>
  </HeadingPairs>
  <TitlesOfParts>
    <vt:vector size="20" baseType="lpstr">
      <vt:lpstr>Diseño predeterminado</vt:lpstr>
      <vt:lpstr>1_Diseño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UN ANGEL LLORA</dc:title>
  <dc:creator>Helen</dc:creator>
  <cp:lastModifiedBy>Eleni</cp:lastModifiedBy>
  <cp:revision>27</cp:revision>
  <dcterms:created xsi:type="dcterms:W3CDTF">2009-09-08T20:03:15Z</dcterms:created>
  <dcterms:modified xsi:type="dcterms:W3CDTF">2013-09-16T23:34:33Z</dcterms:modified>
  <cp:category>sentimental</cp:category>
  <cp:contentStatus>Final</cp:contentStatus>
</cp:coreProperties>
</file>