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5" r:id="rId4"/>
    <p:sldId id="264" r:id="rId5"/>
    <p:sldId id="263" r:id="rId6"/>
    <p:sldId id="262" r:id="rId7"/>
    <p:sldId id="261" r:id="rId8"/>
    <p:sldId id="260" r:id="rId9"/>
    <p:sldId id="271" r:id="rId10"/>
    <p:sldId id="272" r:id="rId11"/>
    <p:sldId id="259" r:id="rId12"/>
    <p:sldId id="257" r:id="rId13"/>
    <p:sldId id="270" r:id="rId14"/>
    <p:sldId id="269" r:id="rId15"/>
    <p:sldId id="268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5C222-9B6D-4DE7-A35C-99DEAD79B7C1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EA90-07A3-497E-858B-AA6B962360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F5C1E-0F11-4D6F-B686-F1DD8C3F5A85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246D4-EF4C-4F24-BBB4-7E43E05EF3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78C36-42F7-4FB1-9CC9-4A4261DADA5E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A132-4AE4-4F93-BA95-061E062BDF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BB917-8C84-4248-B08F-BFCDE73C8E49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0A879-A468-4601-8130-35B379B377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2B703-3A3F-45AD-904E-CCD9E8EF879D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5CE11-BC8F-4668-AC19-CE694AA653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CA909-7409-4637-8095-7A63BCEFC90F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7F104-FE58-4FAA-B405-69F773F0D9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3B141-30DE-4119-829B-C64905597307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FDAE3-6D35-4B16-A6F2-5F3E26500E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C283F-F677-4093-8454-D1B7A4DB5AEA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315EB-114D-429A-A533-03AEEE599D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CC642-7221-4C83-8B8E-BBAD34F8DDD3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71736-15B9-4922-86D2-5D31F4FCB3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D8BD3-FA34-4E74-8AED-5693DA3D4E1C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D618B-A1E2-4205-B673-C9ACCFEE6B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9BC3A-3ED3-4241-8AB4-DB8700ADBFAB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81CBD-49E4-4605-B150-804B281B3F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3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DF6A51-7E57-4427-B9CB-A3DE0526F0B2}" type="datetimeFigureOut">
              <a:rPr lang="es-ES"/>
              <a:pPr>
                <a:defRPr/>
              </a:pPr>
              <a:t>28/08/2012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491006-10EB-4462-AB39-D973C4DD38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3000"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sentaci_n_de_Microsoft_Office_PowerPoint_97-20031.ppt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AWALPAPERS BONITOS\LIBROS Y TIRAS\rose-31abiento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4 CuadroTexto"/>
          <p:cNvSpPr txBox="1">
            <a:spLocks noChangeArrowheads="1"/>
          </p:cNvSpPr>
          <p:nvPr/>
        </p:nvSpPr>
        <p:spPr bwMode="auto">
          <a:xfrm>
            <a:off x="2916238" y="0"/>
            <a:ext cx="36718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Canción: Tu vacilándome</a:t>
            </a:r>
          </a:p>
          <a:p>
            <a:r>
              <a:rPr lang="es-ES" sz="2400" b="1">
                <a:latin typeface="Calibri" pitchFamily="34" charset="0"/>
              </a:rPr>
              <a:t>Interpretes: Dúo Dinámico</a:t>
            </a:r>
          </a:p>
        </p:txBody>
      </p:sp>
      <p:pic>
        <p:nvPicPr>
          <p:cNvPr id="2052" name="Picture 3" descr="C:\Users\Usuario\Downloads\duo-dinamico-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838" y="765175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4" descr="C:\Users\Usuario\Downloads\altavoz2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4868863"/>
            <a:ext cx="7620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5" descr="C:\Users\Usuario\Documents\AWALPAPERS BONITOS\FIRMAS DE TOMAS\TomásM (2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188" y="404813"/>
            <a:ext cx="1341437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8 CuadroTexto"/>
          <p:cNvSpPr txBox="1">
            <a:spLocks noChangeArrowheads="1"/>
          </p:cNvSpPr>
          <p:nvPr/>
        </p:nvSpPr>
        <p:spPr bwMode="auto">
          <a:xfrm>
            <a:off x="6156325" y="6021388"/>
            <a:ext cx="2663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latin typeface="Aharoni" pitchFamily="2" charset="-79"/>
                <a:cs typeface="Aharoni" pitchFamily="2" charset="-79"/>
              </a:rPr>
              <a:t>AUTOMATICO</a:t>
            </a:r>
          </a:p>
        </p:txBody>
      </p:sp>
      <p:pic>
        <p:nvPicPr>
          <p:cNvPr id="2058" name="Picture 10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3068960"/>
            <a:ext cx="4968552" cy="998215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wheel/>
    <p:sndAc>
      <p:stSnd>
        <p:snd r:embed="rId2" name="duo dinamico - tu vacilandome y yo esperandote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MUJERES GIFS\vtketty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Tú quieres el olvido y yo, sigo aferrándome, Al sueño y la utopía de, seguir amándote. No encuentras ya satisfacción, Más que humillándome.</a:t>
            </a:r>
          </a:p>
        </p:txBody>
      </p:sp>
    </p:spTree>
  </p:cSld>
  <p:clrMapOvr>
    <a:masterClrMapping/>
  </p:clrMapOvr>
  <p:transition advTm="25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AWALPAPERS BONITOS\HOMBRES Y MUJERES 55\askkokardin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Y no me importa ves, sigo esperándote, Emborrachándome, con tus recuerdos. Tus desaires y mis miedos, Tú vacilándome,   Y yo esperándote.</a:t>
            </a:r>
          </a:p>
        </p:txBody>
      </p:sp>
    </p:spTree>
  </p:cSld>
  <p:clrMapOvr>
    <a:masterClrMapping/>
  </p:clrMapOvr>
  <p:transition advTm="25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MUJERES GIFS\Sweetheart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CuadroTexto"/>
          <p:cNvSpPr txBox="1">
            <a:spLocks noChangeArrowheads="1"/>
          </p:cNvSpPr>
          <p:nvPr/>
        </p:nvSpPr>
        <p:spPr bwMode="auto">
          <a:xfrm>
            <a:off x="0" y="5732463"/>
            <a:ext cx="9144000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C00000"/>
                </a:solidFill>
                <a:latin typeface="Calibri" pitchFamily="34" charset="0"/>
              </a:rPr>
              <a:t>Tú sabes cuanta gente hay, Que va burlándose, Y espera que este amor sin más Vaya apagándose.</a:t>
            </a:r>
          </a:p>
        </p:txBody>
      </p:sp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cuments\AWALPAPERS BONITOS\PAISAJES\red-tree-wallpaper-h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Users\Usuario\Documents\AWALPAPERS BONITOS\VHOMBRES\pasik6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0"/>
            <a:ext cx="3319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3 CuadroTexto"/>
          <p:cNvSpPr txBox="1">
            <a:spLocks noChangeArrowheads="1"/>
          </p:cNvSpPr>
          <p:nvPr/>
        </p:nvSpPr>
        <p:spPr bwMode="auto">
          <a:xfrm>
            <a:off x="0" y="5732463"/>
            <a:ext cx="9144000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Que yo te olvide puede ser, Aniquilándome. Y no me importa ves, Sigo esperándote</a:t>
            </a:r>
          </a:p>
        </p:txBody>
      </p:sp>
    </p:spTree>
  </p:cSld>
  <p:clrMapOvr>
    <a:masterClrMapping/>
  </p:clrMapOvr>
  <p:transition advTm="1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MUJERES GIFS\szilveszter1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CuadroTexto"/>
          <p:cNvSpPr txBox="1">
            <a:spLocks noChangeArrowheads="1"/>
          </p:cNvSpPr>
          <p:nvPr/>
        </p:nvSpPr>
        <p:spPr bwMode="auto">
          <a:xfrm>
            <a:off x="0" y="5661025"/>
            <a:ext cx="9144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Emborrachándome con tus recuerdos, Tus desaires y mis miedos. Tú vacilándome,  y yo esperándote.</a:t>
            </a:r>
          </a:p>
        </p:txBody>
      </p:sp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AWALPAPERS BONITOS\FONDOS GUAPOSSSS\Edenpics-com_005-002-Contour-of-the-hills-in-front-of-a-dark-red-sky-Bolivia-La-Paz-On-the-edge-o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C:\Users\Usuario\Documents\AWALPAPERS BONITOS\VHOMBRES\pasik5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2133600"/>
            <a:ext cx="2449513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C:\Users\Usuario\Documents\AWALPAPERS BONITOS\GIFS 44\119307997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333375"/>
            <a:ext cx="1693862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C:\Users\Usuario\Documents\AWALPAPERS BONITOS\GIFS 44\119307997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175" y="549275"/>
            <a:ext cx="1695450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C:\Users\Usuario\Documents\AWALPAPERS BONITOS\GIFS 44\119307997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5463" y="692150"/>
            <a:ext cx="14351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6 CuadroTexto"/>
          <p:cNvSpPr txBox="1">
            <a:spLocks noChangeArrowheads="1"/>
          </p:cNvSpPr>
          <p:nvPr/>
        </p:nvSpPr>
        <p:spPr bwMode="auto">
          <a:xfrm>
            <a:off x="0" y="5805488"/>
            <a:ext cx="9144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solidFill>
                  <a:schemeClr val="bg1"/>
                </a:solidFill>
                <a:latin typeface="Calibri" pitchFamily="34" charset="0"/>
              </a:rPr>
              <a:t>Y yo esperando cada noche  Entre las sombras de mis dudas su final. A esta zozobra que me angustia, Que me nombra lo que tú ya no me das.</a:t>
            </a:r>
          </a:p>
        </p:txBody>
      </p:sp>
    </p:spTree>
  </p:cSld>
  <p:clrMapOvr>
    <a:masterClrMapping/>
  </p:clrMapOvr>
  <p:transition advTm="16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cuments\AWALPAPERS BONITOS\MUJERES 23\f3ab853fe8_83989448_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684213" y="5084763"/>
            <a:ext cx="77755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Calibri" pitchFamily="34" charset="0"/>
              </a:rPr>
              <a:t>Pretendes ignorarme, Y tú consigues elevarme más y más. Borrar de un golpe nuestro ayer, Igual que borras un papel. Tu vacilándome, Y yo esperándote.</a:t>
            </a:r>
          </a:p>
        </p:txBody>
      </p:sp>
    </p:spTree>
  </p:cSld>
  <p:clrMapOvr>
    <a:masterClrMapping/>
  </p:clrMapOvr>
  <p:transition advTm="30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uario\Downloads\14-4-2012\SE MUEVE EL AGUA Y GENTE LLORANDO\783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wnloads\14-4-2012\SE MUEVE EL AGUA Y GENTE LLORANDO\9162031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3" name="Picture 5" descr="C:\Users\Usuario\Downloads\14-4-2012\MARCOS DELGADOS y SOFÁS\6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cuments\AWALPAPERS BONITOS\MAS MUJERES 13\19-Hen_Te%20Quiero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0" y="5301208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Calibri" pitchFamily="34" charset="0"/>
              </a:rPr>
              <a:t>Y no me importa ves, Sigo esperándote, Emborrachándome con tus recuerdos, Tus desaires y mis miedos, Tu vacilándome, Y yo esperándote</a:t>
            </a:r>
          </a:p>
        </p:txBody>
      </p:sp>
    </p:spTree>
  </p:cSld>
  <p:clrMapOvr>
    <a:masterClrMapping/>
  </p:clrMapOvr>
  <p:transition advTm="23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cuments\AWALPAPERS BONITOS\EL CIELO LA TIERRA\noches estrelladas\Planets And Spaces (3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C:\Users\Usuario\Documents\AWALPAPERS BONITOS\VHOMBRES\pasik14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0"/>
            <a:ext cx="3600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C:\Users\Usuario\Documents\AWALPAPERS BONITOS\GIFS 44\1300389326_75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188913"/>
            <a:ext cx="1717675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C:\Users\Usuario\Documents\AWALPAPERS BONITOS\GIFS 44\1300389326_75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260350"/>
            <a:ext cx="1728788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5 CuadroTexto"/>
          <p:cNvSpPr txBox="1">
            <a:spLocks noChangeArrowheads="1"/>
          </p:cNvSpPr>
          <p:nvPr/>
        </p:nvSpPr>
        <p:spPr bwMode="auto">
          <a:xfrm>
            <a:off x="0" y="5805488"/>
            <a:ext cx="9144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Y yo esperando cada noche entre las sombras de mis dudas su final, A esta zozobra que me angustia, Que me nombra lo que tú ya no me das.</a:t>
            </a:r>
          </a:p>
        </p:txBody>
      </p:sp>
    </p:spTree>
  </p:cSld>
  <p:clrMapOvr>
    <a:masterClrMapping/>
  </p:clrMapOvr>
  <p:transition advTm="19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MUJERES GIFS\4f3a0da67326d1402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179512" y="5805488"/>
            <a:ext cx="89644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Pretendes ignorarme, Y tú consigues elevarme más y más, Borrar de un golpe nuestro ayer, Igual que borras un papel.</a:t>
            </a:r>
          </a:p>
        </p:txBody>
      </p:sp>
    </p:spTree>
  </p:cSld>
  <p:clrMapOvr>
    <a:masterClrMapping/>
  </p:clrMapOvr>
  <p:transition advTm="20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MUJERES GIFS\4f6d914f977172403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CuadroTexto"/>
          <p:cNvSpPr txBox="1">
            <a:spLocks noChangeArrowheads="1"/>
          </p:cNvSpPr>
          <p:nvPr/>
        </p:nvSpPr>
        <p:spPr bwMode="auto">
          <a:xfrm>
            <a:off x="468313" y="5084763"/>
            <a:ext cx="81359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Tú vacilándome, y yo esperándote, Tú vacilándome, y yo esperándote, Tú vacilándome, y yo esperándote, Tú vacilándome.</a:t>
            </a:r>
          </a:p>
        </p:txBody>
      </p:sp>
    </p:spTree>
  </p:cSld>
  <p:clrMapOvr>
    <a:masterClrMapping/>
  </p:clrMapOvr>
  <p:transition advTm="2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45" name="Object 9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4345" name="Presentación" r:id="rId3" imgW="4570489" imgH="3427459" progId="PowerPoint.Show.8">
              <p:embed/>
            </p:oleObj>
          </a:graphicData>
        </a:graphic>
      </p:graphicFrame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290</Words>
  <Application>Microsoft Office PowerPoint</Application>
  <PresentationFormat>Presentación en pantalla (4:3)</PresentationFormat>
  <Paragraphs>14</Paragraphs>
  <Slides>15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Calibri</vt:lpstr>
      <vt:lpstr>Arial</vt:lpstr>
      <vt:lpstr>Aharoni</vt:lpstr>
      <vt:lpstr>Tema de Office</vt:lpstr>
      <vt:lpstr>Presentación de Microsoft Office PowerPoint 97-2003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2012-04-10T21:20:43Z</dcterms:created>
  <dcterms:modified xsi:type="dcterms:W3CDTF">2012-08-28T09:56:33Z</dcterms:modified>
</cp:coreProperties>
</file>