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1" r:id="rId16"/>
    <p:sldId id="272" r:id="rId17"/>
    <p:sldId id="273" r:id="rId18"/>
    <p:sldId id="274" r:id="rId19"/>
    <p:sldId id="290" r:id="rId20"/>
    <p:sldId id="278" r:id="rId21"/>
    <p:sldId id="291" r:id="rId22"/>
    <p:sldId id="281" r:id="rId23"/>
    <p:sldId id="283" r:id="rId24"/>
    <p:sldId id="282" r:id="rId25"/>
    <p:sldId id="292" r:id="rId26"/>
    <p:sldId id="293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8Fg3PiLT4sydWzpP5Uktg" hashData="Rkg1dBG76VMETo9Lz1/njHX8Ps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6666FF"/>
    <a:srgbClr val="00FFFF"/>
    <a:srgbClr val="FF0000"/>
    <a:srgbClr val="0000FF"/>
    <a:srgbClr val="3333FF"/>
    <a:srgbClr val="FFFF00"/>
    <a:srgbClr val="00FF00"/>
    <a:srgbClr val="FF6600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AC33A7F0-4BA7-46D7-BAAC-3CCCD282A3D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3A7F0-4BA7-46D7-BAAC-3CCCD282A3D7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3A7F0-4BA7-46D7-BAAC-3CCCD282A3D7}" type="slidenum">
              <a:rPr lang="es-ES" smtClean="0"/>
              <a:pPr/>
              <a:t>24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64906-0A10-4228-AF1B-A7556C1E6FC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A5FE6-DF4E-4486-981C-3A25D730489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A5B4E-26D8-41C5-9B78-072E7A0D7AA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6DFF8-35BE-4272-ADB3-64755E12158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1A91F-5BDD-4320-AA88-78467E3FF29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24955-2834-4502-B30D-25F60964758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4DAB0-1798-49DE-BB13-B2B7C8BB636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1CD19-7E21-4617-9A05-88980622A0F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AFAD3-77FA-4E08-90F5-80AED7021B1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306C9-06EB-439B-B3A1-FA418FBF83B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9D99A-7F8D-4B93-AB45-3BAAC9DFDF6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E40A3-FD09-4036-9607-ED741239FA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E092936F-56A5-461C-B355-A4DA713030BB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C790DF-F5B1-43A3-AD7C-D1C89876FC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6639" name="Picture 15" descr="C:\Documents and Settings\Administrador\Mis documentos\imágenes\carolking-480x360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6640" name="Picture 16" descr="C:\Documents and Settings\Administrador\Mis documentos\imágenes\carolking-480x360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26641" name="Picture 17" descr="C:\Documents and Settings\Administrador\Mis documentos\imágenes\carolking-480x360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6643" name="Picture 19" descr="C:\Documents and Settings\Administrador\Mis documentos\imágenes\carolking-480x360_06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8606" y="2428868"/>
            <a:ext cx="2735394" cy="2438400"/>
          </a:xfrm>
          <a:prstGeom prst="rect">
            <a:avLst/>
          </a:prstGeom>
          <a:noFill/>
        </p:spPr>
      </p:pic>
      <p:pic>
        <p:nvPicPr>
          <p:cNvPr id="26644" name="Picture 20" descr="C:\Documents and Settings\Administrador\Mis documentos\imágenes\carolking-480x360_07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6645" name="Picture 21" descr="C:\Documents and Settings\Administrador\Mis documentos\imágenes\carolking-480x360_08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26646" name="Picture 22" descr="C:\Documents and Settings\Administrador\Mis documentos\imágenes\carolking-480x360_09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26642" name="Picture 18" descr="C:\Documents and Settings\Administrador\Mis documentos\imágenes\carolking-480x360_05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6647" name="Picture 23" descr="C:\Documents and Settings\Administrador\Mis documentos\imágenes\carolking-480x360_01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38" name="Picture 23" descr="C:\Documents and Settings\Administrador\Mis documentos\imágenes\carolking-480x360_01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40" name="Picture 15" descr="C:\Documents and Settings\Administrador\Mis documentos\imágenes\carolking-480x360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42" name="Picture 16" descr="C:\Documents and Settings\Administrador\Mis documentos\imágenes\carolking-480x360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43" name="Picture 17" descr="C:\Documents and Settings\Administrador\Mis documentos\imágenes\carolking-480x360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45" name="Picture 19" descr="C:\Documents and Settings\Administrador\Mis documentos\imágenes\carolking-480x360_06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8606" y="2428868"/>
            <a:ext cx="2735394" cy="2438400"/>
          </a:xfrm>
          <a:prstGeom prst="rect">
            <a:avLst/>
          </a:prstGeom>
          <a:noFill/>
        </p:spPr>
      </p:pic>
      <p:pic>
        <p:nvPicPr>
          <p:cNvPr id="46" name="Picture 20" descr="C:\Documents and Settings\Administrador\Mis documentos\imágenes\carolking-480x360_07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7" name="Picture 21" descr="C:\Documents and Settings\Administrador\Mis documentos\imágenes\carolking-480x360_08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8" name="Picture 22" descr="C:\Documents and Settings\Administrador\Mis documentos\imágenes\carolking-480x360_09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39" name="3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12"/>
            <a:stretch>
              <a:fillRect/>
            </a:stretch>
          </a:blipFill>
          <a:ln w="50800"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glow rad="101600">
                  <a:srgbClr val="6666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18" descr="C:\Documents and Settings\Administrador\Mis documentos\imágenes\carolking-480x360_05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sp>
        <p:nvSpPr>
          <p:cNvPr id="49" name="48 CuadroTexto"/>
          <p:cNvSpPr txBox="1"/>
          <p:nvPr/>
        </p:nvSpPr>
        <p:spPr>
          <a:xfrm>
            <a:off x="571472" y="785794"/>
            <a:ext cx="3500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6600CC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Carol King</a:t>
            </a:r>
            <a:endParaRPr lang="en-US" sz="4000" dirty="0">
              <a:solidFill>
                <a:srgbClr val="6600CC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1357290" y="1500174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6600CC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400" dirty="0">
              <a:solidFill>
                <a:srgbClr val="6600CC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428596" y="3714752"/>
            <a:ext cx="471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6600CC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You’ve  got a Friend</a:t>
            </a:r>
            <a:endParaRPr lang="en-US" sz="2800" dirty="0">
              <a:solidFill>
                <a:srgbClr val="6600CC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2" name="51 CuadroTexto"/>
          <p:cNvSpPr txBox="1"/>
          <p:nvPr/>
        </p:nvSpPr>
        <p:spPr>
          <a:xfrm>
            <a:off x="785786" y="4286256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6600CC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tienes una Amiga</a:t>
            </a:r>
            <a:endParaRPr lang="en-US" sz="2400" dirty="0">
              <a:solidFill>
                <a:srgbClr val="6600CC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2214546" y="4714884"/>
            <a:ext cx="1214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6600CC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dirty="0">
              <a:solidFill>
                <a:srgbClr val="6600CC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7858148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7715272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8" descr="PkRU.gif (9741 bytes)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6125784"/>
            <a:ext cx="460362" cy="287727"/>
          </a:xfrm>
          <a:prstGeom prst="rect">
            <a:avLst/>
          </a:prstGeom>
          <a:noFill/>
        </p:spPr>
      </p:pic>
      <p:sp>
        <p:nvSpPr>
          <p:cNvPr id="57" name="56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8" name="57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3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800"/>
                            </p:stCondLst>
                            <p:childTnLst>
                              <p:par>
                                <p:cTn id="118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3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  <p:bldP spid="52" grpId="0"/>
      <p:bldP spid="53" grpId="0"/>
      <p:bldP spid="54" grpId="0"/>
      <p:bldP spid="55" grpId="0"/>
      <p:bldP spid="57" grpId="0"/>
      <p:bldP spid="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71529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0" y="1285860"/>
            <a:ext cx="481965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and you need some loving care </a:t>
            </a:r>
            <a:r>
              <a:rPr lang="en-US" dirty="0">
                <a:solidFill>
                  <a:srgbClr val="FFFF00"/>
                </a:solidFill>
                <a:effectLst/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Y necesites algún cuidado afectuoso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571472" y="285728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When you're down and troubled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Cuando estés deprimido y en problemas</a:t>
            </a:r>
            <a:r>
              <a:rPr lang="es-ES" sz="1800" b="0" dirty="0"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22500">
    <p:sndAc>
      <p:stSnd>
        <p:snd r:embed="rId2" name="carole king - you've got a frie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4" grpId="0"/>
      <p:bldP spid="41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8" name="Picture 34" descr="DSC_0319 por James Crowley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500034" y="500042"/>
            <a:ext cx="53292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nothing, nothing is going right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nada, nada esté marchando bien</a:t>
            </a:r>
            <a:r>
              <a:rPr lang="es-ES" sz="1800" b="0" dirty="0"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4643438" y="1484313"/>
            <a:ext cx="45005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close your eyes and think of me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cierra tus ojos y piensa en mi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/>
      <p:bldP spid="61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6" name="Picture 14" descr="AME3F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755650" y="404813"/>
            <a:ext cx="61928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soon I will be there to brighten up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pronto estaré allí para animarte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4643438" y="1428736"/>
            <a:ext cx="410368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even your darkest night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incluso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en tu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noche más oscura</a:t>
            </a:r>
          </a:p>
        </p:txBody>
      </p:sp>
    </p:spTree>
  </p:cSld>
  <p:clrMapOvr>
    <a:masterClrMapping/>
  </p:clrMapOvr>
  <p:transition advClick="0" advTm="16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3" name="Picture 13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52" name="Picture 12" descr="1545109619_e4d945f2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7237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3500430" y="1357298"/>
            <a:ext cx="52562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FF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know wherever I am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sabes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donde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quiera </a:t>
            </a:r>
            <a:r>
              <a:rPr lang="es-ES" sz="1800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esté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1071538" y="428604"/>
            <a:ext cx="41036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FF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just call out my name</a:t>
            </a:r>
            <a:r>
              <a:rPr lang="en-US" sz="2400" dirty="0">
                <a:solidFill>
                  <a:srgbClr val="66FF66"/>
                </a:solidFill>
                <a:effectLst>
                  <a:glow rad="228600">
                    <a:srgbClr val="0000FF"/>
                  </a:glow>
                </a:effectLst>
              </a:rPr>
              <a:t> </a:t>
            </a:r>
            <a:r>
              <a:rPr lang="en-US" sz="2400" dirty="0">
                <a:solidFill>
                  <a:srgbClr val="66FF66"/>
                </a:solidFill>
                <a:effectLst/>
              </a:rPr>
              <a:t>                  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grita mi nombre</a:t>
            </a:r>
            <a:endParaRPr lang="es-ES" sz="1800" b="0" dirty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0" grpId="0"/>
      <p:bldP spid="102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2936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1285852" y="785794"/>
            <a:ext cx="52562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come running to see you again</a:t>
            </a: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effectLst/>
              </a:rPr>
              <a:t>            </a:t>
            </a:r>
            <a:endParaRPr lang="en-US" sz="24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Vendré corriendo a verte otra vez 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2285984" y="2071678"/>
            <a:ext cx="59055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Winter, spring, summer or fall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400" dirty="0">
                <a:solidFill>
                  <a:schemeClr val="bg1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sz="2400" dirty="0">
                <a:solidFill>
                  <a:schemeClr val="bg1"/>
                </a:solidFill>
                <a:effectLst/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sea en invierno, primavera, verano u otoño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/>
      <p:bldP spid="123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770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051050" y="404813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 you have to do is call</a:t>
            </a:r>
            <a:r>
              <a:rPr lang="en-US" sz="2400" dirty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FF00"/>
                </a:solidFill>
                <a:effectLst/>
              </a:rPr>
              <a:t>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 lo que tienes que hacer es llamar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500430" y="1428736"/>
            <a:ext cx="30241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I'll be there</a:t>
            </a:r>
            <a:r>
              <a:rPr lang="en-US" sz="2400" dirty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</a:t>
            </a:r>
            <a:r>
              <a:rPr lang="en-US" sz="2400" dirty="0">
                <a:solidFill>
                  <a:srgbClr val="00FF00"/>
                </a:solidFill>
                <a:effectLst/>
              </a:rPr>
              <a:t>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estaré allí</a:t>
            </a:r>
          </a:p>
        </p:txBody>
      </p:sp>
    </p:spTree>
  </p:cSld>
  <p:clrMapOvr>
    <a:masterClrMapping/>
  </p:clrMapOvr>
  <p:transition advClick="0" advTm="9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860894-800x600-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2268538" y="476250"/>
            <a:ext cx="46085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 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tienes una amiga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1116013" y="5943600"/>
            <a:ext cx="77771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7409" name="Picture 1" descr="C:\Documents and Settings\Administrador\Escritorio\81487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3929058" y="1357298"/>
            <a:ext cx="481965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Grows dark and full of clouds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se convierte oscuro y lleno de nubes</a:t>
            </a:r>
          </a:p>
        </p:txBody>
      </p:sp>
      <p:sp>
        <p:nvSpPr>
          <p:cNvPr id="18455" name="Text Box 23"/>
          <p:cNvSpPr txBox="1">
            <a:spLocks noChangeArrowheads="1"/>
          </p:cNvSpPr>
          <p:nvPr/>
        </p:nvSpPr>
        <p:spPr bwMode="auto">
          <a:xfrm>
            <a:off x="539750" y="549275"/>
            <a:ext cx="39608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the sky above you</a:t>
            </a:r>
            <a:r>
              <a:rPr lang="en-US" sz="2400" dirty="0">
                <a:solidFill>
                  <a:schemeClr val="bg1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el cielo que está encima tuyo</a:t>
            </a:r>
          </a:p>
        </p:txBody>
      </p:sp>
    </p:spTree>
  </p:cSld>
  <p:clrMapOvr>
    <a:masterClrMapping/>
  </p:clrMapOvr>
  <p:transition advClick="0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4" grpId="0"/>
      <p:bldP spid="184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69512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3571868" y="1857364"/>
            <a:ext cx="410527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Keep you head together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mantén tu cabeza junta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2928926" y="428604"/>
            <a:ext cx="59626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that old north wind begins to blow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ese viejo viento del norte comienza a soplar</a:t>
            </a:r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  <p:bldP spid="204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3" name="Picture 15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42" name="Picture 14" descr="525544164_7abb087d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2214546" y="2000240"/>
            <a:ext cx="63912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soon  you'll  hear me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knocking at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your 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door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66FF66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pronto me oirás golpear a tu puerta</a:t>
            </a:r>
          </a:p>
        </p:txBody>
      </p:sp>
      <p:sp>
        <p:nvSpPr>
          <p:cNvPr id="22554" name="Text Box 26"/>
          <p:cNvSpPr txBox="1">
            <a:spLocks noChangeArrowheads="1"/>
          </p:cNvSpPr>
          <p:nvPr/>
        </p:nvSpPr>
        <p:spPr bwMode="auto">
          <a:xfrm>
            <a:off x="755650" y="1196975"/>
            <a:ext cx="42481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call my name out loud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66FF66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Y grita mi nombre fuerte</a:t>
            </a:r>
            <a:r>
              <a:rPr lang="en-U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effectLst>
                <a:glow rad="228600">
                  <a:srgbClr val="6600CC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2" grpId="0"/>
      <p:bldP spid="225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8" name="Picture 12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7" name="Picture 11" descr="1541787564_3214dd82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458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929058" y="785793"/>
            <a:ext cx="417195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just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call  out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 name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grita mi nombre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3929058" y="2143116"/>
            <a:ext cx="478155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know wherever I am</a:t>
            </a:r>
            <a:r>
              <a:rPr lang="es-E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sabes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dondequiera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esté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" grpId="0"/>
      <p:bldP spid="245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25786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00FF"/>
                </a:solidFill>
                <a:latin typeface="Comic Sans MS" pitchFamily="66" charset="0"/>
              </a:rPr>
              <a:t>        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endParaRPr lang="es-ES" sz="20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>
            <a:off x="2714612" y="4143380"/>
            <a:ext cx="560705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Winter, spring, summer or fall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sea en invierno, primavera, verano u otoño</a:t>
            </a:r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642910" y="3000372"/>
            <a:ext cx="73581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I'll come running, running...yeah, to see you again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Vendré corriendo, corriendo...si, a verte otra vez</a:t>
            </a:r>
            <a:r>
              <a:rPr lang="es-ES" sz="1800" dirty="0"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8" grpId="0"/>
      <p:bldP spid="276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5940425" y="1052513"/>
            <a:ext cx="23749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I'll be there </a:t>
            </a: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estaré allí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827088" y="428604"/>
            <a:ext cx="53879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 you have to do is call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lo que tienes que hacer es llamar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6227763" y="2060575"/>
            <a:ext cx="18716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yes, I will</a:t>
            </a:r>
            <a:r>
              <a:rPr lang="en-US" sz="24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0000FF"/>
                </a:solidFill>
                <a:latin typeface="Lucida Calligraphy" pitchFamily="66" charset="0"/>
              </a:rPr>
              <a:t>                                   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así es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6" grpId="0"/>
      <p:bldP spid="29707" grpId="0"/>
      <p:bldP spid="297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3736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800" b="1" dirty="0">
                <a:solidFill>
                  <a:srgbClr val="FF3300"/>
                </a:solidFill>
                <a:latin typeface="Comic Sans MS" pitchFamily="66" charset="0"/>
              </a:rPr>
              <a:t>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0" name="Picture 2" descr="C:\Documents and Settings\Administrador\Escritorio\117895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7" name="Text Box 27"/>
          <p:cNvSpPr txBox="1">
            <a:spLocks noChangeArrowheads="1"/>
          </p:cNvSpPr>
          <p:nvPr/>
        </p:nvSpPr>
        <p:spPr bwMode="auto">
          <a:xfrm>
            <a:off x="1285852" y="571480"/>
            <a:ext cx="652464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Ain't it good to know that you've got a friend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¿No es bueno saber que tienes una amiga</a:t>
            </a:r>
          </a:p>
        </p:txBody>
      </p:sp>
      <p:sp>
        <p:nvSpPr>
          <p:cNvPr id="30748" name="Text Box 28"/>
          <p:cNvSpPr txBox="1">
            <a:spLocks noChangeArrowheads="1"/>
          </p:cNvSpPr>
          <p:nvPr/>
        </p:nvSpPr>
        <p:spPr bwMode="auto">
          <a:xfrm>
            <a:off x="2285984" y="1643050"/>
            <a:ext cx="473076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people can be so cold?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la gente puede ser tan fría?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7" grpId="0"/>
      <p:bldP spid="307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7" name="Rectangle 15" descr="Papel cart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3806" name="Picture 14" descr="Woman's foot on a man's head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6" name="Picture 14" descr="Woman's foot on a man's head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89462" y="0"/>
            <a:ext cx="4554538" cy="6858000"/>
          </a:xfrm>
          <a:prstGeom prst="rect">
            <a:avLst/>
          </a:prstGeom>
          <a:noFill/>
        </p:spPr>
      </p:pic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2500299" y="1571612"/>
            <a:ext cx="487999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take your soul if you let them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tomarán tu alma si tú les permites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3857620" y="500042"/>
            <a:ext cx="503555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They'll hurt you, and desert you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Ellos te harán daño y te abandonarán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3" grpId="0"/>
      <p:bldP spid="338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1" name="Picture 11" descr="desaprobar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4000496" y="1000108"/>
            <a:ext cx="39560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but don´t you let them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pero tú no les permitas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554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</a:p>
        </p:txBody>
      </p:sp>
      <p:pic>
        <p:nvPicPr>
          <p:cNvPr id="65543" name="Picture 7" descr="938253079_1133f89ee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8293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500034" y="357166"/>
            <a:ext cx="41036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just call out my name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Solo grita mi nombre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3714744" y="1071546"/>
            <a:ext cx="510857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know wherever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am</a:t>
            </a:r>
            <a:r>
              <a:rPr lang="es-E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24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y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sabes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que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 dondequiera  que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</a:effectLst>
                <a:latin typeface="Lucida Calligraphy" pitchFamily="66" charset="0"/>
              </a:rPr>
              <a:t>yo esté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/>
      <p:bldP spid="655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FF"/>
                </a:solidFill>
                <a:latin typeface="Comic Sans MS" pitchFamily="66" charset="0"/>
              </a:rPr>
              <a:t>       </a:t>
            </a:r>
            <a:r>
              <a:rPr lang="es-E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</a:t>
            </a:r>
            <a:endParaRPr lang="es-ES" sz="20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Documents and Settings\Administrador\Escritorio\132383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857224" y="357166"/>
            <a:ext cx="746286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come running, running…yeah, to see you  again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Vendré corriendo, corriendo… si, a verte otra vez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1643042" y="1285860"/>
            <a:ext cx="62865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Winter, spring, summer or fall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sea en invierno, primavera, verano u otoño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7" grpId="0"/>
      <p:bldP spid="4199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farm6.staticflickr.com/5084/5200798454_3fdd2f88f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14678" y="1357298"/>
            <a:ext cx="28813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I'll be there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estaré allí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857356" y="428604"/>
            <a:ext cx="494666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 you have to do is call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lo que tienes que hacer es llamar 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3286116" y="2357430"/>
            <a:ext cx="18002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yes, I will  </a:t>
            </a: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así es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  <p:bldP spid="66564" grpId="0"/>
      <p:bldP spid="665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35490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94" name="Text Box 38"/>
          <p:cNvSpPr txBox="1">
            <a:spLocks noChangeArrowheads="1"/>
          </p:cNvSpPr>
          <p:nvPr/>
        </p:nvSpPr>
        <p:spPr bwMode="auto">
          <a:xfrm>
            <a:off x="5292725" y="1989138"/>
            <a:ext cx="28797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</a:t>
            </a:r>
          </a:p>
        </p:txBody>
      </p:sp>
      <p:sp>
        <p:nvSpPr>
          <p:cNvPr id="45095" name="Text Box 39"/>
          <p:cNvSpPr txBox="1">
            <a:spLocks noChangeArrowheads="1"/>
          </p:cNvSpPr>
          <p:nvPr/>
        </p:nvSpPr>
        <p:spPr bwMode="auto">
          <a:xfrm>
            <a:off x="6011863" y="549275"/>
            <a:ext cx="28797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</a:t>
            </a:r>
            <a:r>
              <a:rPr lang="en-US" sz="1800" b="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b="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94" grpId="0"/>
      <p:bldP spid="450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87404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31" name="Text Box 27"/>
          <p:cNvSpPr txBox="1">
            <a:spLocks noChangeArrowheads="1"/>
          </p:cNvSpPr>
          <p:nvPr/>
        </p:nvSpPr>
        <p:spPr bwMode="auto">
          <a:xfrm>
            <a:off x="827088" y="620713"/>
            <a:ext cx="5832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Ain’t it good to know you’ve got a friend?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¿no es bueno saber  que tenemos una amiga?</a:t>
            </a:r>
          </a:p>
        </p:txBody>
      </p:sp>
      <p:sp>
        <p:nvSpPr>
          <p:cNvPr id="47132" name="Text Box 28"/>
          <p:cNvSpPr txBox="1">
            <a:spLocks noChangeArrowheads="1"/>
          </p:cNvSpPr>
          <p:nvPr/>
        </p:nvSpPr>
        <p:spPr bwMode="auto">
          <a:xfrm>
            <a:off x="2700338" y="1700213"/>
            <a:ext cx="59039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Ain’t it good to know? Ain’t it good to know?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¿no es bueno saberlo? ¿no es bueno saberlo?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47133" name="Text Box 29"/>
          <p:cNvSpPr txBox="1">
            <a:spLocks noChangeArrowheads="1"/>
          </p:cNvSpPr>
          <p:nvPr/>
        </p:nvSpPr>
        <p:spPr bwMode="auto">
          <a:xfrm>
            <a:off x="827088" y="2708275"/>
            <a:ext cx="30241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Ain’t it good to know?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¿no es bueno saberlo?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31" grpId="0"/>
      <p:bldP spid="47132" grpId="0"/>
      <p:bldP spid="471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4" name="Picture 14" descr="culs0640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1116013" y="404813"/>
            <a:ext cx="39608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 oh yeah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amiga, oh, si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3714744" y="1214421"/>
            <a:ext cx="481806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 yeah baby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amiga, si, nene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2" grpId="0"/>
      <p:bldP spid="4609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3" name="Picture 9" descr="pe00747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11188" y="714356"/>
            <a:ext cx="41036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 oh yeah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amiga, oh, si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5508625" y="1412875"/>
            <a:ext cx="28797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you've got a friend</a:t>
            </a:r>
            <a:r>
              <a:rPr lang="en-US" sz="2400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tienes una amiga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7235825" y="6237288"/>
            <a:ext cx="15843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2661</TotalTime>
  <Words>710</Words>
  <Application>Microsoft Office PowerPoint</Application>
  <PresentationFormat>Presentación en pantalla (4:3)</PresentationFormat>
  <Paragraphs>96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YOU’VE GOT A FRIEND (1971)  TU TIENES UN AMIGO</dc:title>
  <cp:lastModifiedBy>Roberto</cp:lastModifiedBy>
  <cp:revision>209</cp:revision>
  <dcterms:created xsi:type="dcterms:W3CDTF">2007-04-12T21:11:43Z</dcterms:created>
  <dcterms:modified xsi:type="dcterms:W3CDTF">2013-02-27T23:17:33Z</dcterms:modified>
</cp:coreProperties>
</file>