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264" r:id="rId5"/>
    <p:sldId id="263" r:id="rId6"/>
    <p:sldId id="262" r:id="rId7"/>
    <p:sldId id="261" r:id="rId8"/>
    <p:sldId id="260" r:id="rId9"/>
    <p:sldId id="259" r:id="rId10"/>
    <p:sldId id="266" r:id="rId11"/>
    <p:sldId id="258" r:id="rId12"/>
    <p:sldId id="267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ZMIlwTlkf/+hqEwSBRPWw==" hashData="AQGYXRF4QbuQC1HFHkRjfn2uGs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EBBBB-E12F-44CE-B252-7A75D244CD8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317A3-625F-4B93-8B7C-7581EF545012}" type="datetimeFigureOut">
              <a:rPr lang="es-ES" smtClean="0"/>
              <a:pPr/>
              <a:t>30/11/2012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7A4E8-0AC5-4916-8330-5713074516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423B981-2B58-44CF-AF83-177CB179F7B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4-4-2012\DIFERENTES COSAS Y FONDOS DE PNG\blue_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0"/>
            <a:ext cx="7776863" cy="6165304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2348880"/>
            <a:ext cx="5184576" cy="1224136"/>
          </a:xfrm>
          <a:prstGeom prst="rect">
            <a:avLst/>
          </a:prstGeom>
          <a:noFill/>
        </p:spPr>
      </p:pic>
      <p:pic>
        <p:nvPicPr>
          <p:cNvPr id="1029" name="Picture 5" descr="C:\Users\Usuario\Downloads\14-4-2012\DIFERENTES COSAS Y FONDOS DE PNG\3_masolata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z4fb3eec11615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0"/>
            <a:ext cx="1400175" cy="620688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0"/>
            <a:ext cx="2724150" cy="620688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z4fb6c5ea48ba9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20688"/>
            <a:ext cx="1704975" cy="648072"/>
          </a:xfrm>
          <a:prstGeom prst="rect">
            <a:avLst/>
          </a:prstGeom>
          <a:noFill/>
        </p:spPr>
      </p:pic>
      <p:pic>
        <p:nvPicPr>
          <p:cNvPr id="1035" name="Picture 11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620688"/>
            <a:ext cx="1800225" cy="648072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z4fb3efcf90409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88224" y="6116960"/>
            <a:ext cx="1781175" cy="741040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z4fbe4091f1c67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48475" y="1052736"/>
            <a:ext cx="2295525" cy="576064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9552" y="5589240"/>
            <a:ext cx="847725" cy="9429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  <p:sndAc>
      <p:stSnd>
        <p:snd r:embed="rId2" name="05 - los brincos - tu me dijiste adios - [emg]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GIFS NUEVOS\10defrq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</p:spPr>
      </p:pic>
      <p:pic>
        <p:nvPicPr>
          <p:cNvPr id="1027" name="Picture 3" descr="C:\Users\Usuario\Downloads\TEXTURAS\texturas gifs\4lic5lf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153647" y="1867641"/>
            <a:ext cx="836709" cy="914400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93296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Tú me dijiste adiós, No sé por qué razón, No sé, no sé, no sé,</a:t>
            </a:r>
          </a:p>
        </p:txBody>
      </p:sp>
      <p:pic>
        <p:nvPicPr>
          <p:cNvPr id="1028" name="Picture 4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717032"/>
            <a:ext cx="1643867" cy="1582241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4797152"/>
            <a:ext cx="107632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JPEG\1245487853_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9220" name="Picture 4" descr="C:\Users\Usuario\Downloads\TEXTURAS\ESTRECHAS\banner4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411760" y="5842337"/>
            <a:ext cx="4680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Que culpa tuve yo, Jugaste con mi amor, ¿Por que?, ¿por que?, ¿por que?</a:t>
            </a:r>
          </a:p>
        </p:txBody>
      </p:sp>
    </p:spTree>
  </p:cSld>
  <p:clrMapOvr>
    <a:masterClrMapping/>
  </p:clrMapOvr>
  <p:transition advTm="18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Users\Usuario\Downloads\14-4-2012\CORAZONES GIFS\7c86e08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0"/>
            <a:ext cx="3496348" cy="3955975"/>
          </a:xfrm>
          <a:prstGeom prst="rect">
            <a:avLst/>
          </a:prstGeom>
          <a:noFill/>
        </p:spPr>
      </p:pic>
      <p:pic>
        <p:nvPicPr>
          <p:cNvPr id="8195" name="Picture 3" descr="C:\Users\Usuario\Downloads\TEXTURAS\ESTRECHAS\banner23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5868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Pero no importa te perdono, Yo ya olvidé lo que pasó, Sabes que sigo enamorado, Y solo pienso en nuestro amor.</a:t>
            </a:r>
          </a:p>
        </p:txBody>
      </p:sp>
    </p:spTree>
  </p:cSld>
  <p:clrMapOvr>
    <a:masterClrMapping/>
  </p:clrMapOvr>
  <p:transition advTm="31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14-4-2012\image-2B80_4FAAC1F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7171" name="Picture 3" descr="C:\Users\Usuario\Downloads\14-4-2012\PNG HOMBRES\52b18cf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32656"/>
            <a:ext cx="2383780" cy="5339755"/>
          </a:xfrm>
          <a:prstGeom prst="rect">
            <a:avLst/>
          </a:prstGeom>
          <a:noFill/>
        </p:spPr>
      </p:pic>
      <p:pic>
        <p:nvPicPr>
          <p:cNvPr id="7173" name="Picture 5" descr="C:\Users\Usuario\Downloads\TEXTURAS\ESTRECHAS\banner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7"/>
            <a:ext cx="9144000" cy="112474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123728" y="5805264"/>
            <a:ext cx="7020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No mires hacia atrás, Ya sé que volverás, A mí,  ya se, ya se,</a:t>
            </a:r>
          </a:p>
        </p:txBody>
      </p:sp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TEXTURAS\JPEG\4af012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356992"/>
            <a:ext cx="1986136" cy="1786111"/>
          </a:xfrm>
          <a:prstGeom prst="rect">
            <a:avLst/>
          </a:prstGeom>
          <a:noFill/>
        </p:spPr>
      </p:pic>
      <p:pic>
        <p:nvPicPr>
          <p:cNvPr id="4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284984"/>
            <a:ext cx="1986136" cy="1786111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429000"/>
            <a:ext cx="1986136" cy="1786111"/>
          </a:xfrm>
          <a:prstGeom prst="rect">
            <a:avLst/>
          </a:prstGeom>
          <a:noFill/>
        </p:spPr>
      </p:pic>
      <p:pic>
        <p:nvPicPr>
          <p:cNvPr id="6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908720"/>
            <a:ext cx="1986136" cy="1786111"/>
          </a:xfrm>
          <a:prstGeom prst="rect">
            <a:avLst/>
          </a:prstGeom>
          <a:noFill/>
        </p:spPr>
      </p:pic>
      <p:pic>
        <p:nvPicPr>
          <p:cNvPr id="7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908720"/>
            <a:ext cx="1986136" cy="1786111"/>
          </a:xfrm>
          <a:prstGeom prst="rect">
            <a:avLst/>
          </a:prstGeom>
          <a:noFill/>
        </p:spPr>
      </p:pic>
      <p:pic>
        <p:nvPicPr>
          <p:cNvPr id="8" name="Picture 2" descr="C:\Users\Usuario\Downloads\14-4-2012\Latas, tazas, bolsos, botellas, marcos gif y otros\1195434lux3upgen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908720"/>
            <a:ext cx="1986136" cy="1786111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TEXTURAS\JPEG\15c334b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ownloads\14-4-2012\Latas, tazas, bolsos, botellas, marcos gif y otros\tanc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764704"/>
            <a:ext cx="1883469" cy="2698702"/>
          </a:xfrm>
          <a:prstGeom prst="rect">
            <a:avLst/>
          </a:prstGeom>
          <a:noFill/>
        </p:spPr>
      </p:pic>
      <p:pic>
        <p:nvPicPr>
          <p:cNvPr id="4" name="Picture 2" descr="C:\Users\Usuario\Downloads\14-4-2012\Latas, tazas, bolsos, botellas, marcos gif y otros\tanc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92696"/>
            <a:ext cx="1883469" cy="2698702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Latas, tazas, bolsos, botellas, marcos gif y otros\tanc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429000"/>
            <a:ext cx="1883469" cy="2698702"/>
          </a:xfrm>
          <a:prstGeom prst="rect">
            <a:avLst/>
          </a:prstGeom>
          <a:noFill/>
        </p:spPr>
      </p:pic>
      <p:pic>
        <p:nvPicPr>
          <p:cNvPr id="6" name="Picture 2" descr="C:\Users\Usuario\Downloads\14-4-2012\Latas, tazas, bolsos, botellas, marcos gif y otros\tanc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429000"/>
            <a:ext cx="1883469" cy="2698702"/>
          </a:xfrm>
          <a:prstGeom prst="rect">
            <a:avLst/>
          </a:prstGeom>
          <a:noFill/>
        </p:spPr>
      </p:pic>
      <p:pic>
        <p:nvPicPr>
          <p:cNvPr id="7" name="Picture 2" descr="C:\Users\Usuario\Downloads\14-4-2012\Latas, tazas, bolsos, botellas, marcos gif y otros\tanc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356992"/>
            <a:ext cx="1883469" cy="2698702"/>
          </a:xfrm>
          <a:prstGeom prst="rect">
            <a:avLst/>
          </a:prstGeom>
          <a:noFill/>
        </p:spPr>
      </p:pic>
      <p:pic>
        <p:nvPicPr>
          <p:cNvPr id="8" name="Picture 2" descr="C:\Users\Usuario\Downloads\14-4-2012\Latas, tazas, bolsos, botellas, marcos gif y otros\tanc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92696"/>
            <a:ext cx="1883469" cy="269870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4-4-2012\MUJERES Y HOMBRES JEPG\3 (1)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4099" name="Picture 3" descr="C:\Users\Usuario\Downloads\14-4-2012\CORAZONES GIFS\bannermin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88640"/>
            <a:ext cx="1566862" cy="1176337"/>
          </a:xfrm>
          <a:prstGeom prst="rect">
            <a:avLst/>
          </a:prstGeom>
          <a:noFill/>
        </p:spPr>
      </p:pic>
      <p:pic>
        <p:nvPicPr>
          <p:cNvPr id="5" name="Picture 3" descr="C:\Users\Usuario\Downloads\14-4-2012\CORAZONES GIFS\bannermin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32656"/>
            <a:ext cx="1566862" cy="1176337"/>
          </a:xfrm>
          <a:prstGeom prst="rect">
            <a:avLst/>
          </a:prstGeom>
          <a:noFill/>
        </p:spPr>
      </p:pic>
      <p:pic>
        <p:nvPicPr>
          <p:cNvPr id="4100" name="Picture 4" descr="C:\Users\Usuario\Downloads\TEXTURAS\ESTRECHAS\banner4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05265"/>
            <a:ext cx="9144000" cy="105273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707904" y="5877272"/>
            <a:ext cx="5436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Pero no importa te perdono, Yo ya olvidé lo que pasó</a:t>
            </a:r>
          </a:p>
        </p:txBody>
      </p:sp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Users\Usuario\Downloads\14-4-2012\MUJERES Y HOMBRES JEPG\8b19bd4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17232"/>
          </a:xfrm>
          <a:prstGeom prst="rect">
            <a:avLst/>
          </a:prstGeom>
          <a:noFill/>
        </p:spPr>
      </p:pic>
      <p:pic>
        <p:nvPicPr>
          <p:cNvPr id="23556" name="Picture 4" descr="C:\Users\Usuario\Downloads\14-4-2012\PNG MUJERES\8fa37fe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260648"/>
            <a:ext cx="1213612" cy="1512168"/>
          </a:xfrm>
          <a:prstGeom prst="rect">
            <a:avLst/>
          </a:prstGeom>
          <a:noFill/>
        </p:spPr>
      </p:pic>
      <p:pic>
        <p:nvPicPr>
          <p:cNvPr id="23557" name="Picture 5" descr="C:\Users\Usuario\Downloads\TEXTURAS\ESTRECHAS\banner2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17233"/>
            <a:ext cx="9144000" cy="134076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619672" y="5805264"/>
            <a:ext cx="59046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Sabes que sigo enamorado, Y solo pienso en nuestro amor.</a:t>
            </a:r>
          </a:p>
          <a:p>
            <a:endParaRPr lang="es-ES" dirty="0"/>
          </a:p>
        </p:txBody>
      </p:sp>
    </p:spTree>
  </p:cSld>
  <p:clrMapOvr>
    <a:masterClrMapping/>
  </p:clrMapOvr>
  <p:transition advTm="16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2953e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5805264"/>
          </a:xfrm>
          <a:prstGeom prst="rect">
            <a:avLst/>
          </a:prstGeom>
        </p:spPr>
      </p:pic>
      <p:pic>
        <p:nvPicPr>
          <p:cNvPr id="3078" name="Picture 6" descr="C:\Users\Usuario\Downloads\TEXTURAS\JPEG\1203762697_8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No mires hacia atrás, Ya sé que volverás, A mí,  ya se, ya se, a mí,  ya se ya se</a:t>
            </a:r>
          </a:p>
        </p:txBody>
      </p:sp>
    </p:spTree>
  </p:cSld>
  <p:clrMapOvr>
    <a:masterClrMapping/>
  </p:clrMapOvr>
  <p:transition advTm="25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196</Words>
  <Application>Microsoft Office PowerPoint</Application>
  <PresentationFormat>Presentación en pantalla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2012-05-27T11:13:12Z</dcterms:created>
  <dcterms:modified xsi:type="dcterms:W3CDTF">2012-11-30T21:59:53Z</dcterms:modified>
</cp:coreProperties>
</file>