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0" r:id="rId1"/>
    <p:sldMasterId id="2147483722" r:id="rId2"/>
  </p:sldMasterIdLst>
  <p:notesMasterIdLst>
    <p:notesMasterId r:id="rId20"/>
  </p:notesMasterIdLst>
  <p:sldIdLst>
    <p:sldId id="279" r:id="rId3"/>
    <p:sldId id="258" r:id="rId4"/>
    <p:sldId id="259" r:id="rId5"/>
    <p:sldId id="260" r:id="rId6"/>
    <p:sldId id="275" r:id="rId7"/>
    <p:sldId id="261" r:id="rId8"/>
    <p:sldId id="262" r:id="rId9"/>
    <p:sldId id="274" r:id="rId10"/>
    <p:sldId id="264" r:id="rId11"/>
    <p:sldId id="265" r:id="rId12"/>
    <p:sldId id="266" r:id="rId13"/>
    <p:sldId id="276" r:id="rId14"/>
    <p:sldId id="267" r:id="rId15"/>
    <p:sldId id="268" r:id="rId16"/>
    <p:sldId id="277" r:id="rId17"/>
    <p:sldId id="269" r:id="rId18"/>
    <p:sldId id="280" r:id="rId19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6XaNwtWu1GuzKaKzt5/ebg" hashData="3GbnV7wGtLlvNFWmjpKtRMi7re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0000FF"/>
    <a:srgbClr val="00FF00"/>
    <a:srgbClr val="FF0066"/>
    <a:srgbClr val="FF9966"/>
    <a:srgbClr val="99CC00"/>
    <a:srgbClr val="6699FF"/>
    <a:srgbClr val="C0C0C0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46" autoAdjust="0"/>
    <p:restoredTop sz="95894" autoAdjust="0"/>
  </p:normalViewPr>
  <p:slideViewPr>
    <p:cSldViewPr>
      <p:cViewPr>
        <p:scale>
          <a:sx n="47" d="100"/>
          <a:sy n="47" d="100"/>
        </p:scale>
        <p:origin x="-612" y="-1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140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140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40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40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140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461DF755-E8F8-4019-84C5-852CB59098A3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858F7E-5FD9-4AD6-BECC-8E9A41F6DA84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3929C6-16C4-4254-9558-E8253BC2D8F9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33CB90-2A8D-4BE6-B17C-8E9E36321684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B430E5-9D8B-466F-B438-5B99E03A5108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C778DD-4BF8-42C0-B852-073E0DFE4521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0DA80D-D870-44FF-83C0-F8589178FECC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7D69C9-1574-4394-86A1-7E6DE1E59317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448700-7D70-443E-AE39-2169691C7922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9D7723-7D87-4234-9170-BA57CE10FCD7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AD19AB-FA71-475F-AFC4-D136CD409758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D83EAF-8604-49FD-8703-9A28E8D4D9E0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20E031-B27C-4DD2-ACCD-A8C3C9B0B97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136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136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136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3B8EC3C7-D611-425B-AC15-9E9336633D17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F0A68A5-82CC-4A0E-9211-523D3688D8C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todofondosdemusica.com/wp-content/uploads/images/88/queen-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6198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4594225"/>
            <a:ext cx="8229600" cy="4525963"/>
          </a:xfrm>
        </p:spPr>
        <p:txBody>
          <a:bodyPr/>
          <a:lstStyle/>
          <a:p>
            <a:pPr>
              <a:buFontTx/>
              <a:buNone/>
            </a:pPr>
            <a:r>
              <a:rPr lang="es-ES" b="1" dirty="0">
                <a:solidFill>
                  <a:srgbClr val="0000CC"/>
                </a:solidFill>
                <a:latin typeface="Comic Sans MS" pitchFamily="66" charset="0"/>
              </a:rPr>
              <a:t>             </a:t>
            </a:r>
            <a:endParaRPr lang="es-ES" sz="2400" b="1" dirty="0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36204" name="Text Box 12"/>
          <p:cNvSpPr txBox="1">
            <a:spLocks noChangeArrowheads="1"/>
          </p:cNvSpPr>
          <p:nvPr/>
        </p:nvSpPr>
        <p:spPr bwMode="auto">
          <a:xfrm>
            <a:off x="3714744" y="6072206"/>
            <a:ext cx="1511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i="1" dirty="0">
                <a:solidFill>
                  <a:schemeClr val="bg1"/>
                </a:solidFill>
                <a:effectLst/>
                <a:latin typeface="Trebuchet MS" pitchFamily="34" charset="0"/>
              </a:rPr>
              <a:t>AVANCE AUTOMATICO</a:t>
            </a:r>
          </a:p>
        </p:txBody>
      </p:sp>
      <p:sp>
        <p:nvSpPr>
          <p:cNvPr id="136205" name="Text Box 13"/>
          <p:cNvSpPr txBox="1">
            <a:spLocks noChangeArrowheads="1"/>
          </p:cNvSpPr>
          <p:nvPr/>
        </p:nvSpPr>
        <p:spPr bwMode="auto">
          <a:xfrm>
            <a:off x="1763713" y="5805488"/>
            <a:ext cx="1655762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2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3" name="22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508"/>
            </a:avLst>
          </a:prstGeom>
          <a:blipFill>
            <a:blip r:embed="rId4"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4643438" y="2714620"/>
            <a:ext cx="4143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Lucida Calligraphy" pitchFamily="66" charset="0"/>
              </a:rPr>
              <a:t>You’re my best friend</a:t>
            </a:r>
            <a:endParaRPr lang="en-US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4857752" y="3143248"/>
            <a:ext cx="371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>Tú eres mi mejor amiga</a:t>
            </a:r>
            <a:endParaRPr lang="en-US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6072198" y="3571876"/>
            <a:ext cx="1571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bg1"/>
                </a:solidFill>
                <a:latin typeface="Lucida Calligraphy" pitchFamily="66" charset="0"/>
              </a:rPr>
              <a:t>1975</a:t>
            </a:r>
            <a:endParaRPr lang="en-US" sz="12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5072066" y="500042"/>
            <a:ext cx="36433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Álbum: Una Noche en la Opera </a:t>
            </a:r>
            <a:endParaRPr lang="en-US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7858148" y="5857892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7786710" y="6072206"/>
            <a:ext cx="107157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" name="Picture 8" descr="PkRU.gif (9741 bytes)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29520" y="6000768"/>
            <a:ext cx="460362" cy="28772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700">
    <p:sndAc>
      <p:stSnd>
        <p:snd r:embed="rId2" name="022-You're my best friend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7" name="Picture 19" descr="198/365 - Bike por Jimbo N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80" name="Text Box 12"/>
          <p:cNvSpPr txBox="1">
            <a:spLocks noChangeArrowheads="1"/>
          </p:cNvSpPr>
          <p:nvPr/>
        </p:nvSpPr>
        <p:spPr bwMode="auto">
          <a:xfrm>
            <a:off x="3000364" y="642918"/>
            <a:ext cx="372746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Ooo, you make me live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Uuu, tú me haces vivir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7181" name="Text Box 13"/>
          <p:cNvSpPr txBox="1">
            <a:spLocks noChangeArrowheads="1"/>
          </p:cNvSpPr>
          <p:nvPr/>
        </p:nvSpPr>
        <p:spPr bwMode="auto">
          <a:xfrm>
            <a:off x="539750" y="1714488"/>
            <a:ext cx="531813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whatever this world can give to me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lo que este mundo puede darme</a:t>
            </a:r>
          </a:p>
        </p:txBody>
      </p:sp>
      <p:pic>
        <p:nvPicPr>
          <p:cNvPr id="7183" name="Picture 15" descr="Biking por StevieB44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688" y="-892175"/>
            <a:ext cx="790575" cy="59372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0" grpId="0"/>
      <p:bldP spid="718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2" name="Picture 10" descr="2438616168_f15ebe24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7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5157788"/>
            <a:ext cx="8229600" cy="4525962"/>
          </a:xfrm>
        </p:spPr>
        <p:txBody>
          <a:bodyPr/>
          <a:lstStyle/>
          <a:p>
            <a:pPr>
              <a:buFontTx/>
              <a:buNone/>
            </a:pPr>
            <a:r>
              <a:rPr lang="es-ES" sz="2000" b="1" dirty="0">
                <a:solidFill>
                  <a:srgbClr val="FF3300"/>
                </a:solidFill>
                <a:latin typeface="Comic Sans MS" pitchFamily="66" charset="0"/>
              </a:rPr>
              <a:t>   </a:t>
            </a:r>
            <a:endParaRPr lang="es-ES" sz="2400" b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1835150" y="260350"/>
            <a:ext cx="54721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FFFF00"/>
                </a:solidFill>
                <a:latin typeface="Lucida Calligraphy" pitchFamily="66" charset="0"/>
              </a:rPr>
              <a:t>It's you, you're all I see</a:t>
            </a:r>
            <a:r>
              <a:rPr lang="en-GB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eso</a:t>
            </a:r>
            <a:r>
              <a:rPr lang="en-GB" sz="1800" dirty="0">
                <a:solidFill>
                  <a:srgbClr val="0000FF"/>
                </a:solidFill>
                <a:latin typeface="Lucida Calligraphy" pitchFamily="66" charset="0"/>
              </a:rPr>
              <a:t>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eres tú, tú eres todo lo que yo veo</a:t>
            </a:r>
            <a:r>
              <a:rPr lang="en-GB" dirty="0">
                <a:solidFill>
                  <a:srgbClr val="0000FF"/>
                </a:solidFill>
                <a:latin typeface="Lucida Calligraphy" pitchFamily="66" charset="0"/>
              </a:rPr>
              <a:t> </a:t>
            </a:r>
            <a:endParaRPr lang="es-ES" dirty="0">
              <a:solidFill>
                <a:srgbClr val="0000FF"/>
              </a:solidFill>
              <a:latin typeface="Lucida Calligraphy" pitchFamily="66" charset="0"/>
            </a:endParaRPr>
          </a:p>
        </p:txBody>
      </p:sp>
      <p:sp>
        <p:nvSpPr>
          <p:cNvPr id="13324" name="Text Box 12"/>
          <p:cNvSpPr txBox="1">
            <a:spLocks noChangeArrowheads="1"/>
          </p:cNvSpPr>
          <p:nvPr/>
        </p:nvSpPr>
        <p:spPr bwMode="auto">
          <a:xfrm>
            <a:off x="285720" y="1428736"/>
            <a:ext cx="481806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FFFF00"/>
                </a:solidFill>
                <a:latin typeface="Lucida Calligraphy" pitchFamily="66" charset="0"/>
              </a:rPr>
              <a:t>ooo, you make me live now honey</a:t>
            </a:r>
            <a:r>
              <a:rPr lang="en-GB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Uuu, tú me haces vivir ahora</a:t>
            </a:r>
            <a:r>
              <a:rPr lang="es-ES" sz="1800" dirty="0">
                <a:latin typeface="Lucida Calligraphy" pitchFamily="66" charset="0"/>
              </a:rPr>
              <a:t>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querida</a:t>
            </a:r>
          </a:p>
        </p:txBody>
      </p:sp>
      <p:sp>
        <p:nvSpPr>
          <p:cNvPr id="13326" name="Text Box 14"/>
          <p:cNvSpPr txBox="1">
            <a:spLocks noChangeArrowheads="1"/>
          </p:cNvSpPr>
          <p:nvPr/>
        </p:nvSpPr>
        <p:spPr bwMode="auto">
          <a:xfrm>
            <a:off x="571472" y="2571744"/>
            <a:ext cx="400052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FFFF00"/>
                </a:solidFill>
                <a:latin typeface="Lucida Calligraphy" pitchFamily="66" charset="0"/>
              </a:rPr>
              <a:t>ooo, you make me live</a:t>
            </a:r>
            <a:r>
              <a:rPr lang="en-GB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Uuu, tú me haces vivir ahora</a:t>
            </a:r>
          </a:p>
        </p:txBody>
      </p:sp>
    </p:spTree>
  </p:cSld>
  <p:clrMapOvr>
    <a:masterClrMapping/>
  </p:clrMapOvr>
  <p:transition advClick="0" advTm="12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3" grpId="0"/>
      <p:bldP spid="13324" grpId="0"/>
      <p:bldP spid="133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260350"/>
            <a:ext cx="8229600" cy="1143000"/>
          </a:xfrm>
        </p:spPr>
        <p:txBody>
          <a:bodyPr/>
          <a:lstStyle/>
          <a:p>
            <a:r>
              <a:rPr lang="en-GB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,                 </a:t>
            </a:r>
            <a:endParaRPr lang="en-GB" sz="2800" b="1" dirty="0">
              <a:solidFill>
                <a:srgbClr val="FFCC00"/>
              </a:solidFill>
              <a:latin typeface="Comic Sans MS" pitchFamily="66" charset="0"/>
            </a:endParaRPr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1331913" y="5516563"/>
            <a:ext cx="8229600" cy="4525962"/>
          </a:xfrm>
        </p:spPr>
        <p:txBody>
          <a:bodyPr/>
          <a:lstStyle/>
          <a:p>
            <a:pPr>
              <a:buFontTx/>
              <a:buNone/>
            </a:pPr>
            <a:r>
              <a:rPr lang="es-ES" sz="1800" b="1" dirty="0">
                <a:latin typeface="Comic Sans MS" pitchFamily="66" charset="0"/>
              </a:rPr>
              <a:t>, </a:t>
            </a:r>
          </a:p>
          <a:p>
            <a:pPr>
              <a:buFontTx/>
              <a:buNone/>
            </a:pPr>
            <a:r>
              <a:rPr lang="es-ES" sz="1800" b="1" dirty="0">
                <a:latin typeface="Comic Sans MS" pitchFamily="66" charset="0"/>
              </a:rPr>
              <a:t>              </a:t>
            </a:r>
            <a:r>
              <a:rPr lang="es-ES" sz="18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</a:t>
            </a:r>
          </a:p>
        </p:txBody>
      </p:sp>
      <p:pic>
        <p:nvPicPr>
          <p:cNvPr id="1026" name="Picture 2" descr="C:\Documents and Settings\Administrador\Mis documentos\IMAGENES DE DESKTOP NEXUS\amigos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96" name="Text Box 12"/>
          <p:cNvSpPr txBox="1">
            <a:spLocks noChangeArrowheads="1"/>
          </p:cNvSpPr>
          <p:nvPr/>
        </p:nvSpPr>
        <p:spPr bwMode="auto">
          <a:xfrm>
            <a:off x="1214414" y="2643182"/>
            <a:ext cx="367347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FF0000"/>
                </a:solidFill>
                <a:latin typeface="Lucida Calligraphy" pitchFamily="66" charset="0"/>
              </a:rPr>
              <a:t>Oh, you're the best friend</a:t>
            </a:r>
            <a:r>
              <a:rPr lang="en-GB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GB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Oh, tú eres la mejor amiga </a:t>
            </a:r>
          </a:p>
        </p:txBody>
      </p:sp>
      <p:sp>
        <p:nvSpPr>
          <p:cNvPr id="16397" name="Text Box 13"/>
          <p:cNvSpPr txBox="1">
            <a:spLocks noChangeArrowheads="1"/>
          </p:cNvSpPr>
          <p:nvPr/>
        </p:nvSpPr>
        <p:spPr bwMode="auto">
          <a:xfrm>
            <a:off x="3500430" y="3357562"/>
            <a:ext cx="25908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FF0000"/>
                </a:solidFill>
                <a:latin typeface="Lucida Calligraphy" pitchFamily="66" charset="0"/>
              </a:rPr>
              <a:t>that I ever had</a:t>
            </a:r>
            <a:r>
              <a:rPr lang="en-GB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que yo he tenido</a:t>
            </a:r>
          </a:p>
        </p:txBody>
      </p:sp>
      <p:sp>
        <p:nvSpPr>
          <p:cNvPr id="16398" name="Text Box 14"/>
          <p:cNvSpPr txBox="1">
            <a:spLocks noChangeArrowheads="1"/>
          </p:cNvSpPr>
          <p:nvPr/>
        </p:nvSpPr>
        <p:spPr bwMode="auto">
          <a:xfrm>
            <a:off x="1071538" y="4500570"/>
            <a:ext cx="518319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FF0000"/>
                </a:solidFill>
                <a:latin typeface="Lucida Calligraphy" pitchFamily="66" charset="0"/>
              </a:rPr>
              <a:t>I've been with you such a long time</a:t>
            </a:r>
            <a:r>
              <a:rPr lang="en-GB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he estado contigo tanto tiempo 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6" grpId="0"/>
      <p:bldP spid="16397" grpId="0"/>
      <p:bldP spid="1639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Documents and Settings\Administrador\Escritorio\12133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5957" name="Text Box 5"/>
          <p:cNvSpPr txBox="1">
            <a:spLocks noChangeArrowheads="1"/>
          </p:cNvSpPr>
          <p:nvPr/>
        </p:nvSpPr>
        <p:spPr bwMode="auto">
          <a:xfrm>
            <a:off x="1403350" y="549275"/>
            <a:ext cx="309721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0000FF"/>
                </a:solidFill>
                <a:latin typeface="Lucida Calligraphy" pitchFamily="66" charset="0"/>
              </a:rPr>
              <a:t>you're my sunshine</a:t>
            </a:r>
            <a:r>
              <a:rPr lang="en-GB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Tú eres mi sol</a:t>
            </a:r>
          </a:p>
        </p:txBody>
      </p:sp>
      <p:sp>
        <p:nvSpPr>
          <p:cNvPr id="125958" name="Text Box 6"/>
          <p:cNvSpPr txBox="1">
            <a:spLocks noChangeArrowheads="1"/>
          </p:cNvSpPr>
          <p:nvPr/>
        </p:nvSpPr>
        <p:spPr bwMode="auto">
          <a:xfrm>
            <a:off x="2555875" y="5734050"/>
            <a:ext cx="424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en-US" sz="1800" b="0" dirty="0">
              <a:effectLst/>
              <a:latin typeface="Arial" charset="0"/>
            </a:endParaRPr>
          </a:p>
        </p:txBody>
      </p:sp>
    </p:spTree>
  </p:cSld>
  <p:clrMapOvr>
    <a:masterClrMapping/>
  </p:clrMapOvr>
  <p:transition advClick="0" advTm="18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874048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1643042" y="928670"/>
            <a:ext cx="700092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FFFF00"/>
                </a:solidFill>
                <a:effectLst/>
                <a:latin typeface="Lucida Calligraphy" pitchFamily="66" charset="0"/>
              </a:rPr>
              <a:t>and I want you to know that my feelings are true</a:t>
            </a:r>
            <a:r>
              <a:rPr lang="en-GB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quiero que sepas que mis sentimientos son sinceros</a:t>
            </a:r>
          </a:p>
        </p:txBody>
      </p:sp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2428860" y="1928802"/>
            <a:ext cx="27368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FFFF00"/>
                </a:solidFill>
                <a:latin typeface="Lucida Calligraphy" pitchFamily="66" charset="0"/>
              </a:rPr>
              <a:t>I really love you</a:t>
            </a:r>
            <a:r>
              <a:rPr lang="en-GB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realmente te amo</a:t>
            </a:r>
          </a:p>
        </p:txBody>
      </p:sp>
      <p:sp>
        <p:nvSpPr>
          <p:cNvPr id="18445" name="Text Box 13"/>
          <p:cNvSpPr txBox="1">
            <a:spLocks noChangeArrowheads="1"/>
          </p:cNvSpPr>
          <p:nvPr/>
        </p:nvSpPr>
        <p:spPr bwMode="auto">
          <a:xfrm>
            <a:off x="1000100" y="2928934"/>
            <a:ext cx="367347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FFFF00"/>
                </a:solidFill>
                <a:latin typeface="Lucida Calligraphy" pitchFamily="66" charset="0"/>
              </a:rPr>
              <a:t>oh, you're my best friend</a:t>
            </a:r>
            <a:r>
              <a:rPr lang="en-GB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oh, tú eres mi mejor amiga</a:t>
            </a:r>
            <a:endParaRPr lang="es-ES" sz="18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3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1" grpId="0"/>
      <p:bldP spid="184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3" name="Picture 9" descr="2019117524_884e74daf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15" name="Text Box 11"/>
          <p:cNvSpPr txBox="1">
            <a:spLocks noChangeArrowheads="1"/>
          </p:cNvSpPr>
          <p:nvPr/>
        </p:nvSpPr>
        <p:spPr bwMode="auto">
          <a:xfrm>
            <a:off x="3132138" y="571481"/>
            <a:ext cx="358300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latin typeface="Lucida Calligraphy" pitchFamily="66" charset="0"/>
              </a:rPr>
              <a:t>Ooo, you make me live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Uuu, tú me haces vivir</a:t>
            </a:r>
            <a:r>
              <a:rPr lang="es-ES" sz="1800" dirty="0">
                <a:latin typeface="Lucida Calligraphy" pitchFamily="66" charset="0"/>
              </a:rPr>
              <a:t> </a:t>
            </a:r>
          </a:p>
        </p:txBody>
      </p:sp>
      <p:sp>
        <p:nvSpPr>
          <p:cNvPr id="21516" name="Text Box 12"/>
          <p:cNvSpPr txBox="1">
            <a:spLocks noChangeArrowheads="1"/>
          </p:cNvSpPr>
          <p:nvPr/>
        </p:nvSpPr>
        <p:spPr bwMode="auto">
          <a:xfrm>
            <a:off x="539750" y="1500174"/>
            <a:ext cx="446087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FFFF00"/>
                </a:solidFill>
                <a:latin typeface="Lucida Calligraphy" pitchFamily="66" charset="0"/>
              </a:rPr>
              <a:t>ooo I’ve been wandering round </a:t>
            </a:r>
            <a:r>
              <a:rPr lang="en-GB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uuu he estado deambulando</a:t>
            </a:r>
            <a:r>
              <a:rPr lang="es-ES" sz="1800" dirty="0">
                <a:latin typeface="Lucida Calligraphy" pitchFamily="66" charset="0"/>
              </a:rPr>
              <a:t> </a:t>
            </a:r>
          </a:p>
        </p:txBody>
      </p:sp>
      <p:sp>
        <p:nvSpPr>
          <p:cNvPr id="21518" name="Text Box 14"/>
          <p:cNvSpPr txBox="1">
            <a:spLocks noChangeArrowheads="1"/>
          </p:cNvSpPr>
          <p:nvPr/>
        </p:nvSpPr>
        <p:spPr bwMode="auto">
          <a:xfrm>
            <a:off x="4572000" y="2205038"/>
            <a:ext cx="417671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but I still come back to you  </a:t>
            </a:r>
            <a:r>
              <a:rPr lang="en-GB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más aún me vuelvo a ti</a:t>
            </a:r>
            <a:endParaRPr lang="es-ES" sz="1800" dirty="0">
              <a:solidFill>
                <a:srgbClr val="FF0066"/>
              </a:solidFill>
              <a:latin typeface="Lucida Calligraphy" pitchFamily="66" charset="0"/>
            </a:endParaRPr>
          </a:p>
        </p:txBody>
      </p:sp>
      <p:sp>
        <p:nvSpPr>
          <p:cNvPr id="21520" name="Text Box 16"/>
          <p:cNvSpPr txBox="1">
            <a:spLocks noChangeArrowheads="1"/>
          </p:cNvSpPr>
          <p:nvPr/>
        </p:nvSpPr>
        <p:spPr bwMode="auto">
          <a:xfrm>
            <a:off x="5214942" y="3071810"/>
            <a:ext cx="364330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FFFF00"/>
                </a:solidFill>
                <a:latin typeface="Lucida Calligraphy" pitchFamily="66" charset="0"/>
              </a:rPr>
              <a:t>(still come back to </a:t>
            </a:r>
            <a:r>
              <a:rPr lang="en-GB" dirty="0" smtClean="0">
                <a:solidFill>
                  <a:srgbClr val="FFFF00"/>
                </a:solidFill>
                <a:latin typeface="Lucida Calligraphy" pitchFamily="66" charset="0"/>
              </a:rPr>
              <a:t>you)</a:t>
            </a:r>
            <a:r>
              <a:rPr lang="en-GB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GB" sz="1800" dirty="0" smtClean="0">
                <a:solidFill>
                  <a:schemeClr val="bg1"/>
                </a:solidFill>
                <a:latin typeface="Lucida Calligraphy" pitchFamily="66" charset="0"/>
              </a:rPr>
              <a:t>(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aún vuelvo a ti)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1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1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5" grpId="0"/>
      <p:bldP spid="21516" grpId="0"/>
      <p:bldP spid="21518" grpId="0"/>
      <p:bldP spid="215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84281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3908" name="Text Box 4"/>
          <p:cNvSpPr txBox="1">
            <a:spLocks noChangeArrowheads="1"/>
          </p:cNvSpPr>
          <p:nvPr/>
        </p:nvSpPr>
        <p:spPr bwMode="auto">
          <a:xfrm>
            <a:off x="1142976" y="714356"/>
            <a:ext cx="714380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In rain or shine you've stood by me girl</a:t>
            </a:r>
            <a:r>
              <a:rPr lang="en-GB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En lluvia o sol tú has permanecido junto a mi, muchacha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123911" name="Text Box 7"/>
          <p:cNvSpPr txBox="1">
            <a:spLocks noChangeArrowheads="1"/>
          </p:cNvSpPr>
          <p:nvPr/>
        </p:nvSpPr>
        <p:spPr bwMode="auto">
          <a:xfrm>
            <a:off x="1187450" y="1700213"/>
            <a:ext cx="691356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I'm happy, happy at home, you're my best friend  </a:t>
            </a:r>
            <a:r>
              <a:rPr lang="en-GB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soy feliz, feliz en casa, tú eres mi mejor amiga</a:t>
            </a:r>
            <a:endParaRPr lang="es-ES" sz="1800" dirty="0"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Tm="12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3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08" grpId="0"/>
      <p:bldP spid="1239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736524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86" name="Text Box 10"/>
          <p:cNvSpPr txBox="1">
            <a:spLocks noChangeArrowheads="1"/>
          </p:cNvSpPr>
          <p:nvPr/>
        </p:nvSpPr>
        <p:spPr bwMode="auto">
          <a:xfrm>
            <a:off x="3132138" y="500043"/>
            <a:ext cx="344012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Ooo, you make me live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Uuu, tú me haces vivir</a:t>
            </a:r>
            <a:r>
              <a:rPr lang="es-ES" sz="1800" dirty="0">
                <a:latin typeface="Lucida Calligraphy" pitchFamily="66" charset="0"/>
              </a:rPr>
              <a:t> </a:t>
            </a:r>
          </a:p>
        </p:txBody>
      </p:sp>
      <p:sp>
        <p:nvSpPr>
          <p:cNvPr id="24587" name="Text Box 11"/>
          <p:cNvSpPr txBox="1">
            <a:spLocks noChangeArrowheads="1"/>
          </p:cNvSpPr>
          <p:nvPr/>
        </p:nvSpPr>
        <p:spPr bwMode="auto">
          <a:xfrm>
            <a:off x="2357422" y="1857364"/>
            <a:ext cx="492922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whenever this world is cruel to me</a:t>
            </a:r>
            <a:r>
              <a:rPr lang="en-GB" dirty="0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cuando este mundo es cruel conmigo</a:t>
            </a:r>
          </a:p>
        </p:txBody>
      </p:sp>
      <p:sp>
        <p:nvSpPr>
          <p:cNvPr id="24588" name="Text Box 12"/>
          <p:cNvSpPr txBox="1">
            <a:spLocks noChangeArrowheads="1"/>
          </p:cNvSpPr>
          <p:nvPr/>
        </p:nvSpPr>
        <p:spPr bwMode="auto">
          <a:xfrm>
            <a:off x="2000232" y="3786190"/>
            <a:ext cx="5643601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got you to help me forgive</a:t>
            </a:r>
            <a:r>
              <a:rPr lang="en-GB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</a:t>
            </a:r>
            <a:r>
              <a:rPr lang="en-GB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te tengo para que me ayudes a perdonar</a:t>
            </a:r>
          </a:p>
        </p:txBody>
      </p:sp>
    </p:spTree>
  </p:cSld>
  <p:clrMapOvr>
    <a:masterClrMapping/>
  </p:clrMapOvr>
  <p:transition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6" grpId="0"/>
      <p:bldP spid="24587" grpId="0"/>
      <p:bldP spid="2458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dministrador\Escritorio\115157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7657" name="Text Box 9"/>
          <p:cNvSpPr txBox="1">
            <a:spLocks noChangeArrowheads="1"/>
          </p:cNvSpPr>
          <p:nvPr/>
        </p:nvSpPr>
        <p:spPr bwMode="auto">
          <a:xfrm>
            <a:off x="3857620" y="2357430"/>
            <a:ext cx="180022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Oooo</a:t>
            </a:r>
            <a:r>
              <a:rPr lang="en-GB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n-GB" sz="1800" dirty="0">
                <a:solidFill>
                  <a:srgbClr val="FFFF00"/>
                </a:solidFill>
                <a:latin typeface="Lucida Calligraphy" pitchFamily="66" charset="0"/>
              </a:rPr>
              <a:t>uuuu</a:t>
            </a:r>
            <a:endParaRPr lang="es-ES" sz="18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27658" name="Text Box 10"/>
          <p:cNvSpPr txBox="1">
            <a:spLocks noChangeArrowheads="1"/>
          </p:cNvSpPr>
          <p:nvPr/>
        </p:nvSpPr>
        <p:spPr bwMode="auto">
          <a:xfrm>
            <a:off x="857224" y="3357562"/>
            <a:ext cx="478631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ooo, you make me live now honey</a:t>
            </a:r>
            <a:r>
              <a:rPr lang="en-GB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GB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uuu, me haces vivir ahora querida</a:t>
            </a:r>
          </a:p>
        </p:txBody>
      </p:sp>
      <p:sp>
        <p:nvSpPr>
          <p:cNvPr id="27660" name="Text Box 12"/>
          <p:cNvSpPr txBox="1">
            <a:spLocks noChangeArrowheads="1"/>
          </p:cNvSpPr>
          <p:nvPr/>
        </p:nvSpPr>
        <p:spPr bwMode="auto">
          <a:xfrm>
            <a:off x="1500166" y="4286256"/>
            <a:ext cx="3238501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Ooo, you make me live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uuu, tú me haces vivir </a:t>
            </a: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7" grpId="0"/>
      <p:bldP spid="27658" grpId="0"/>
      <p:bldP spid="2766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110056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9704" name="Text Box 8"/>
          <p:cNvSpPr txBox="1">
            <a:spLocks noChangeArrowheads="1"/>
          </p:cNvSpPr>
          <p:nvPr/>
        </p:nvSpPr>
        <p:spPr bwMode="auto">
          <a:xfrm>
            <a:off x="2714612" y="4214818"/>
            <a:ext cx="4033838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FFFF00"/>
                </a:solidFill>
                <a:latin typeface="Lucida Calligraphy" pitchFamily="66" charset="0"/>
              </a:rPr>
              <a:t>when things turn out bad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cuando las cosas se ponen mal</a:t>
            </a:r>
            <a:endParaRPr lang="es-ES" sz="1800" b="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29711" name="Text Box 15"/>
          <p:cNvSpPr txBox="1">
            <a:spLocks noChangeArrowheads="1"/>
          </p:cNvSpPr>
          <p:nvPr/>
        </p:nvSpPr>
        <p:spPr bwMode="auto">
          <a:xfrm>
            <a:off x="2500298" y="3071810"/>
            <a:ext cx="417671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FFFF00"/>
                </a:solidFill>
                <a:latin typeface="Lucida Calligraphy" pitchFamily="66" charset="0"/>
              </a:rPr>
              <a:t>Oh, You're the first </a:t>
            </a:r>
            <a:r>
              <a:rPr lang="en-GB" dirty="0" smtClean="0">
                <a:solidFill>
                  <a:srgbClr val="FFFF00"/>
                </a:solidFill>
                <a:latin typeface="Lucida Calligraphy" pitchFamily="66" charset="0"/>
              </a:rPr>
              <a:t>one</a:t>
            </a:r>
            <a:r>
              <a:rPr lang="en-GB" dirty="0" smtClean="0">
                <a:solidFill>
                  <a:srgbClr val="FFFF00"/>
                </a:solidFill>
                <a:effectLst/>
                <a:latin typeface="Lucida Calligraphy" pitchFamily="66" charset="0"/>
              </a:rPr>
              <a:t> </a:t>
            </a:r>
            <a:r>
              <a:rPr lang="en-GB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dirty="0" smtClean="0">
                <a:solidFill>
                  <a:srgbClr val="FF0000"/>
                </a:solidFill>
                <a:latin typeface="Lucida Calligraphy" pitchFamily="66" charset="0"/>
              </a:rPr>
              <a:t>Oh, tú eres la primera </a:t>
            </a:r>
            <a:endParaRPr lang="es-ES" sz="18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4" grpId="0"/>
      <p:bldP spid="297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1267110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9029" name="Text Box 5"/>
          <p:cNvSpPr txBox="1">
            <a:spLocks noChangeArrowheads="1"/>
          </p:cNvSpPr>
          <p:nvPr/>
        </p:nvSpPr>
        <p:spPr bwMode="auto">
          <a:xfrm>
            <a:off x="3714744" y="2643182"/>
            <a:ext cx="428628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00FF00"/>
                </a:solidFill>
                <a:latin typeface="Lucida Calligraphy" pitchFamily="66" charset="0"/>
              </a:rPr>
              <a:t>you know I'll never be lonely</a:t>
            </a:r>
            <a:r>
              <a:rPr lang="en-GB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GB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tú sabes que yo nunca estaré solo</a:t>
            </a:r>
          </a:p>
        </p:txBody>
      </p:sp>
      <p:sp>
        <p:nvSpPr>
          <p:cNvPr id="129034" name="Text Box 10"/>
          <p:cNvSpPr txBox="1">
            <a:spLocks noChangeArrowheads="1"/>
          </p:cNvSpPr>
          <p:nvPr/>
        </p:nvSpPr>
        <p:spPr bwMode="auto">
          <a:xfrm>
            <a:off x="4000496" y="3571876"/>
            <a:ext cx="3455988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00FF00"/>
                </a:solidFill>
                <a:latin typeface="Lucida Calligraphy" pitchFamily="66" charset="0"/>
              </a:rPr>
              <a:t>you're me only one</a:t>
            </a:r>
            <a:r>
              <a:rPr lang="en-GB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tú eres la única para mí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9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9" grpId="0"/>
      <p:bldP spid="12903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Escritorio\84637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5286380" y="428604"/>
            <a:ext cx="3240087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I love the things</a:t>
            </a:r>
            <a:r>
              <a:rPr lang="en-GB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Y amo las cosas</a:t>
            </a:r>
          </a:p>
        </p:txBody>
      </p:sp>
      <p:sp>
        <p:nvSpPr>
          <p:cNvPr id="32776" name="Text Box 8"/>
          <p:cNvSpPr txBox="1">
            <a:spLocks noChangeArrowheads="1"/>
          </p:cNvSpPr>
          <p:nvPr/>
        </p:nvSpPr>
        <p:spPr bwMode="auto">
          <a:xfrm>
            <a:off x="2928926" y="1428736"/>
            <a:ext cx="5000628" cy="699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FFFF00"/>
                </a:solidFill>
                <a:latin typeface="Lucida Calligraphy" pitchFamily="66" charset="0"/>
              </a:rPr>
              <a:t>I really love the things that you do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realmente amo las cosas que haces</a:t>
            </a:r>
          </a:p>
        </p:txBody>
      </p:sp>
      <p:sp>
        <p:nvSpPr>
          <p:cNvPr id="32777" name="Text Box 9"/>
          <p:cNvSpPr txBox="1">
            <a:spLocks noChangeArrowheads="1"/>
          </p:cNvSpPr>
          <p:nvPr/>
        </p:nvSpPr>
        <p:spPr bwMode="auto">
          <a:xfrm>
            <a:off x="428596" y="2500306"/>
            <a:ext cx="395922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FFFF00"/>
                </a:solidFill>
                <a:latin typeface="Lucida Calligraphy" pitchFamily="66" charset="0"/>
              </a:rPr>
              <a:t>oh, you’re my best friend</a:t>
            </a:r>
            <a:r>
              <a:rPr lang="en-GB" dirty="0">
                <a:solidFill>
                  <a:srgbClr val="FFFF00"/>
                </a:solidFill>
              </a:rPr>
              <a:t> </a:t>
            </a:r>
            <a:r>
              <a:rPr lang="en-GB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oh, tú eres mi mejor amiga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2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5" grpId="0"/>
      <p:bldP spid="32776" grpId="0"/>
      <p:bldP spid="3277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467841-800x600-Friend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2" descr="C:\Documents and Settings\Administrador\Escritorio\467841-800x600-Friend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2" descr="C:\Documents and Settings\Administrador\Escritorio\467841-800x600-Friend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2" descr="C:\Documents and Settings\Administrador\Escritorio\467841-800x600-Friend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" name="Picture 2" descr="C:\Documents and Settings\Administrador\Escritorio\467841-800x600-Friend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5847" name="Text Box 7"/>
          <p:cNvSpPr txBox="1">
            <a:spLocks noChangeArrowheads="1"/>
          </p:cNvSpPr>
          <p:nvPr/>
        </p:nvSpPr>
        <p:spPr bwMode="auto">
          <a:xfrm>
            <a:off x="2786050" y="1785926"/>
            <a:ext cx="342902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FF00"/>
                </a:solidFill>
                <a:latin typeface="Lucida Calligraphy" pitchFamily="66" charset="0"/>
              </a:rPr>
              <a:t>Ooo, you make me live</a:t>
            </a:r>
            <a:r>
              <a:rPr lang="en-US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Uuu, tú me haces vivir </a:t>
            </a:r>
          </a:p>
        </p:txBody>
      </p:sp>
    </p:spTree>
  </p:cSld>
  <p:clrMapOvr>
    <a:masterClrMapping/>
  </p:clrMapOvr>
  <p:transition advClick="0" advTm="1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8" presetClass="entr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115552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27" name="Text Box 7"/>
          <p:cNvSpPr txBox="1">
            <a:spLocks noChangeArrowheads="1"/>
          </p:cNvSpPr>
          <p:nvPr/>
        </p:nvSpPr>
        <p:spPr bwMode="auto">
          <a:xfrm>
            <a:off x="1857356" y="3143248"/>
            <a:ext cx="374491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FFFF00"/>
                </a:solidFill>
                <a:latin typeface="Lucida Calligraphy" pitchFamily="66" charset="0"/>
              </a:rPr>
              <a:t>I'm happy, happy at home </a:t>
            </a:r>
            <a:r>
              <a:rPr lang="en-GB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soy feliz, feliz  en casa </a:t>
            </a:r>
          </a:p>
        </p:txBody>
      </p:sp>
      <p:sp>
        <p:nvSpPr>
          <p:cNvPr id="133131" name="Text Box 11"/>
          <p:cNvSpPr txBox="1">
            <a:spLocks noChangeArrowheads="1"/>
          </p:cNvSpPr>
          <p:nvPr/>
        </p:nvSpPr>
        <p:spPr bwMode="auto">
          <a:xfrm>
            <a:off x="4143372" y="4214818"/>
            <a:ext cx="395922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FFFF00"/>
                </a:solidFill>
                <a:latin typeface="Lucida Calligraphy" pitchFamily="66" charset="0"/>
              </a:rPr>
              <a:t>oh, you’re my best friend </a:t>
            </a:r>
            <a:r>
              <a:rPr lang="en-GB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oh, tú eres mi mejor amiga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7" grpId="0"/>
      <p:bldP spid="13313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images2.fanpop.com/image/photos/12200000/Queen-queen-12284947-800-6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7902" name="Text Box 14"/>
          <p:cNvSpPr txBox="1">
            <a:spLocks noChangeArrowheads="1"/>
          </p:cNvSpPr>
          <p:nvPr/>
        </p:nvSpPr>
        <p:spPr bwMode="auto">
          <a:xfrm>
            <a:off x="7451725" y="6308725"/>
            <a:ext cx="140335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20000"/>
              </a:spcBef>
            </a:pPr>
            <a:r>
              <a:rPr lang="es-ES" sz="1400" dirty="0">
                <a:solidFill>
                  <a:srgbClr val="00FF00"/>
                </a:solidFill>
              </a:rPr>
              <a:t>Roberto</a:t>
            </a:r>
            <a:endParaRPr lang="es-ES" sz="1400" b="0" dirty="0">
              <a:solidFill>
                <a:srgbClr val="00FF00"/>
              </a:solidFill>
            </a:endParaRPr>
          </a:p>
        </p:txBody>
      </p:sp>
      <p:sp>
        <p:nvSpPr>
          <p:cNvPr id="37903" name="Text Box 15"/>
          <p:cNvSpPr txBox="1">
            <a:spLocks noChangeArrowheads="1"/>
          </p:cNvSpPr>
          <p:nvPr/>
        </p:nvSpPr>
        <p:spPr bwMode="auto">
          <a:xfrm>
            <a:off x="2357422" y="571480"/>
            <a:ext cx="865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400" dirty="0">
                <a:solidFill>
                  <a:schemeClr val="bg1"/>
                </a:solidFill>
                <a:latin typeface="Lucida Calligraphy" pitchFamily="66" charset="0"/>
              </a:rPr>
              <a:t>Oh</a:t>
            </a:r>
            <a:endParaRPr lang="es-ES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37904" name="Text Box 16"/>
          <p:cNvSpPr txBox="1">
            <a:spLocks noChangeArrowheads="1"/>
          </p:cNvSpPr>
          <p:nvPr/>
        </p:nvSpPr>
        <p:spPr bwMode="auto">
          <a:xfrm>
            <a:off x="857224" y="1214422"/>
            <a:ext cx="388461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chemeClr val="bg1"/>
                </a:solidFill>
                <a:latin typeface="Lucida Calligraphy" pitchFamily="66" charset="0"/>
              </a:rPr>
              <a:t>oh, you’re my best friend </a:t>
            </a:r>
            <a:r>
              <a:rPr lang="en-GB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sz="1800" dirty="0" smtClean="0">
                <a:solidFill>
                  <a:srgbClr val="FFFF00"/>
                </a:solidFill>
                <a:latin typeface="Lucida Calligraphy" pitchFamily="66" charset="0"/>
              </a:rPr>
              <a:t>oh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eres mi mejor amiga</a:t>
            </a:r>
          </a:p>
        </p:txBody>
      </p:sp>
      <p:sp>
        <p:nvSpPr>
          <p:cNvPr id="37905" name="Text Box 17"/>
          <p:cNvSpPr txBox="1">
            <a:spLocks noChangeArrowheads="1"/>
          </p:cNvSpPr>
          <p:nvPr/>
        </p:nvSpPr>
        <p:spPr bwMode="auto">
          <a:xfrm>
            <a:off x="1142976" y="5000636"/>
            <a:ext cx="36004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chemeClr val="bg1"/>
                </a:solidFill>
                <a:latin typeface="Lucida Calligraphy" pitchFamily="66" charset="0"/>
              </a:rPr>
              <a:t>Ooo, you make me live</a:t>
            </a:r>
            <a:r>
              <a:rPr lang="en-GB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uuu, tú me haces  vivir</a:t>
            </a:r>
          </a:p>
        </p:txBody>
      </p:sp>
      <p:sp>
        <p:nvSpPr>
          <p:cNvPr id="37906" name="Text Box 18"/>
          <p:cNvSpPr txBox="1">
            <a:spLocks noChangeArrowheads="1"/>
          </p:cNvSpPr>
          <p:nvPr/>
        </p:nvSpPr>
        <p:spPr bwMode="auto">
          <a:xfrm>
            <a:off x="928662" y="5857892"/>
            <a:ext cx="1944688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chemeClr val="bg1"/>
                </a:solidFill>
                <a:latin typeface="Lucida Calligraphy" pitchFamily="66" charset="0"/>
              </a:rPr>
              <a:t>Ooo,</a:t>
            </a:r>
            <a:r>
              <a:rPr lang="en-GB" dirty="0">
                <a:solidFill>
                  <a:schemeClr val="bg1"/>
                </a:solidFill>
              </a:rPr>
              <a:t>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Uuu, </a:t>
            </a:r>
          </a:p>
        </p:txBody>
      </p:sp>
      <p:sp>
        <p:nvSpPr>
          <p:cNvPr id="37907" name="Text Box 19"/>
          <p:cNvSpPr txBox="1">
            <a:spLocks noChangeArrowheads="1"/>
          </p:cNvSpPr>
          <p:nvPr/>
        </p:nvSpPr>
        <p:spPr bwMode="auto">
          <a:xfrm>
            <a:off x="2143108" y="5857892"/>
            <a:ext cx="409099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chemeClr val="bg1"/>
                </a:solidFill>
                <a:latin typeface="Lucida Calligraphy" pitchFamily="66" charset="0"/>
              </a:rPr>
              <a:t>Ooo, you’re my best friend </a:t>
            </a:r>
            <a:r>
              <a:rPr lang="en-GB" sz="1800" dirty="0">
                <a:solidFill>
                  <a:srgbClr val="FFFF00"/>
                </a:solidFill>
                <a:latin typeface="Lucida Calligraphy" pitchFamily="66" charset="0"/>
              </a:rPr>
              <a:t>Uuu,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tú eres mi mejor amiga</a:t>
            </a:r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7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7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7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7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03" grpId="0"/>
      <p:bldP spid="37904" grpId="0"/>
      <p:bldP spid="37905" grpId="0"/>
      <p:bldP spid="37906" grpId="0"/>
      <p:bldP spid="3790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1596</TotalTime>
  <Words>559</Words>
  <Application>Microsoft Office PowerPoint</Application>
  <PresentationFormat>Presentación en pantalla (4:3)</PresentationFormat>
  <Paragraphs>80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Diseño predeterminado</vt:lpstr>
      <vt:lpstr>1_Diseño predeterminado</vt:lpstr>
      <vt:lpstr>Diapositiva 1</vt:lpstr>
      <vt:lpstr>Diapositiva 2</vt:lpstr>
      <vt:lpstr>Diapositiva 3</vt:lpstr>
      <vt:lpstr>,                 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Roberto</cp:lastModifiedBy>
  <cp:revision>110</cp:revision>
  <dcterms:created xsi:type="dcterms:W3CDTF">2007-02-27T06:21:13Z</dcterms:created>
  <dcterms:modified xsi:type="dcterms:W3CDTF">2013-01-14T21:28:01Z</dcterms:modified>
</cp:coreProperties>
</file>