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9" r:id="rId5"/>
    <p:sldId id="266" r:id="rId6"/>
    <p:sldId id="265" r:id="rId7"/>
    <p:sldId id="264" r:id="rId8"/>
    <p:sldId id="263" r:id="rId9"/>
    <p:sldId id="262" r:id="rId10"/>
    <p:sldId id="271" r:id="rId11"/>
    <p:sldId id="270" r:id="rId12"/>
    <p:sldId id="269" r:id="rId13"/>
    <p:sldId id="268" r:id="rId14"/>
    <p:sldId id="276" r:id="rId15"/>
    <p:sldId id="275" r:id="rId16"/>
    <p:sldId id="274" r:id="rId17"/>
    <p:sldId id="277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icYsuJT0BLl59HuQtK2PQ==" hashData="kPFkdwgfAbTfPBuFyOAk2VEpx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A8DDF-DA60-4AA6-A10D-A8B978B0F23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73233-732D-4D36-A7EB-4AF09E9EA8A0}" type="datetimeFigureOut">
              <a:rPr lang="es-ES" smtClean="0"/>
              <a:pPr/>
              <a:t>07/07/2013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E493A-0639-4C94-8538-628339BB2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3431EE-72E5-4A9F-A67C-3DFCDEA6B48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2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7" Type="http://schemas.openxmlformats.org/officeDocument/2006/relationships/image" Target="../media/image3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9.png"/><Relationship Id="rId4" Type="http://schemas.openxmlformats.org/officeDocument/2006/relationships/image" Target="../media/image4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rancoVinotintoo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196752"/>
            <a:ext cx="1514475" cy="885825"/>
          </a:xfrm>
          <a:prstGeom prst="rect">
            <a:avLst/>
          </a:prstGeom>
          <a:noFill/>
        </p:spPr>
      </p:pic>
      <p:pic>
        <p:nvPicPr>
          <p:cNvPr id="512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492896"/>
            <a:ext cx="3457575" cy="885825"/>
          </a:xfrm>
          <a:prstGeom prst="rect">
            <a:avLst/>
          </a:prstGeom>
          <a:noFill/>
        </p:spPr>
      </p:pic>
      <p:pic>
        <p:nvPicPr>
          <p:cNvPr id="5126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3861048"/>
            <a:ext cx="2124075" cy="885825"/>
          </a:xfrm>
          <a:prstGeom prst="rect">
            <a:avLst/>
          </a:prstGeom>
          <a:noFill/>
        </p:spPr>
      </p:pic>
      <p:pic>
        <p:nvPicPr>
          <p:cNvPr id="5128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6021288"/>
            <a:ext cx="4629150" cy="504826"/>
          </a:xfrm>
          <a:prstGeom prst="rect">
            <a:avLst/>
          </a:prstGeom>
          <a:noFill/>
        </p:spPr>
      </p:pic>
      <p:pic>
        <p:nvPicPr>
          <p:cNvPr id="5130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0"/>
            <a:ext cx="3819525" cy="381001"/>
          </a:xfrm>
          <a:prstGeom prst="rect">
            <a:avLst/>
          </a:prstGeom>
          <a:noFill/>
        </p:spPr>
      </p:pic>
      <p:pic>
        <p:nvPicPr>
          <p:cNvPr id="5131" name="Picture 11" descr="C:\Users\Usuario\Downloads\ZNECESARIO PARA PPS\cfa72135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302698"/>
            <a:ext cx="1343025" cy="55530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2"/>
    <p:sndAc>
      <p:stSnd>
        <p:snd r:embed="rId2" name="franco de vita - tu de que v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buenas fotos 29-6-2013\842869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620688"/>
            <a:ext cx="2515117" cy="2420888"/>
          </a:xfrm>
          <a:prstGeom prst="rect">
            <a:avLst/>
          </a:prstGeom>
          <a:noFill/>
        </p:spPr>
      </p:pic>
      <p:pic>
        <p:nvPicPr>
          <p:cNvPr id="1037" name="Picture 1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61248"/>
            <a:ext cx="8048625" cy="371475"/>
          </a:xfrm>
          <a:prstGeom prst="rect">
            <a:avLst/>
          </a:prstGeom>
          <a:noFill/>
        </p:spPr>
      </p:pic>
      <p:pic>
        <p:nvPicPr>
          <p:cNvPr id="1039" name="Picture 1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392" y="5733256"/>
            <a:ext cx="895350" cy="276226"/>
          </a:xfrm>
          <a:prstGeom prst="rect">
            <a:avLst/>
          </a:prstGeom>
          <a:noFill/>
        </p:spPr>
      </p:pic>
      <p:pic>
        <p:nvPicPr>
          <p:cNvPr id="1041" name="Picture 1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49280"/>
            <a:ext cx="8086725" cy="352426"/>
          </a:xfrm>
          <a:prstGeom prst="rect">
            <a:avLst/>
          </a:prstGeom>
          <a:noFill/>
        </p:spPr>
      </p:pic>
      <p:pic>
        <p:nvPicPr>
          <p:cNvPr id="1043" name="Picture 1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44408" y="6021288"/>
            <a:ext cx="685800" cy="266701"/>
          </a:xfrm>
          <a:prstGeom prst="rect">
            <a:avLst/>
          </a:prstGeom>
          <a:noFill/>
        </p:spPr>
      </p:pic>
      <p:pic>
        <p:nvPicPr>
          <p:cNvPr id="1045" name="Picture 2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237312"/>
            <a:ext cx="9144000" cy="361951"/>
          </a:xfrm>
          <a:prstGeom prst="rect">
            <a:avLst/>
          </a:prstGeom>
          <a:noFill/>
        </p:spPr>
      </p:pic>
      <p:pic>
        <p:nvPicPr>
          <p:cNvPr id="1047" name="Picture 23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6505574"/>
            <a:ext cx="609600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buenas fotos 29-6-2013\7727007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412776"/>
            <a:ext cx="1838325" cy="381001"/>
          </a:xfrm>
          <a:prstGeom prst="rect">
            <a:avLst/>
          </a:prstGeom>
          <a:noFill/>
        </p:spPr>
      </p:pic>
      <p:pic>
        <p:nvPicPr>
          <p:cNvPr id="2053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165304"/>
            <a:ext cx="9144000" cy="371475"/>
          </a:xfrm>
          <a:prstGeom prst="rect">
            <a:avLst/>
          </a:prstGeom>
          <a:noFill/>
        </p:spPr>
      </p:pic>
      <p:pic>
        <p:nvPicPr>
          <p:cNvPr id="2055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6486525"/>
            <a:ext cx="6667500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4499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0"/>
            <a:ext cx="3059832" cy="6858000"/>
          </a:xfrm>
          <a:prstGeom prst="rect">
            <a:avLst/>
          </a:prstGeom>
          <a:noFill/>
        </p:spPr>
      </p:pic>
      <p:pic>
        <p:nvPicPr>
          <p:cNvPr id="4" name="Picture 3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88640"/>
            <a:ext cx="1720648" cy="1656184"/>
          </a:xfrm>
          <a:prstGeom prst="rect">
            <a:avLst/>
          </a:prstGeom>
          <a:noFill/>
        </p:spPr>
      </p:pic>
      <p:pic>
        <p:nvPicPr>
          <p:cNvPr id="18439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3296"/>
            <a:ext cx="6300192" cy="371475"/>
          </a:xfrm>
          <a:prstGeom prst="rect">
            <a:avLst/>
          </a:prstGeom>
          <a:noFill/>
        </p:spPr>
      </p:pic>
      <p:pic>
        <p:nvPicPr>
          <p:cNvPr id="18441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505574"/>
            <a:ext cx="6444208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buenas fotos 29-6-2013\2013698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1248"/>
            <a:ext cx="9144000" cy="371475"/>
          </a:xfrm>
          <a:prstGeom prst="rect">
            <a:avLst/>
          </a:prstGeom>
          <a:noFill/>
        </p:spPr>
      </p:pic>
      <p:pic>
        <p:nvPicPr>
          <p:cNvPr id="19467" name="Picture 1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9144000" cy="361951"/>
          </a:xfrm>
          <a:prstGeom prst="rect">
            <a:avLst/>
          </a:prstGeom>
          <a:noFill/>
        </p:spPr>
      </p:pic>
      <p:pic>
        <p:nvPicPr>
          <p:cNvPr id="19469" name="Picture 13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237312"/>
            <a:ext cx="9020175" cy="361950"/>
          </a:xfrm>
          <a:prstGeom prst="rect">
            <a:avLst/>
          </a:prstGeom>
          <a:noFill/>
        </p:spPr>
      </p:pic>
      <p:pic>
        <p:nvPicPr>
          <p:cNvPr id="19471" name="Picture 15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6505574"/>
            <a:ext cx="586740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buenas fotos 29-6-2013\8135040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96752"/>
            <a:ext cx="1838325" cy="381001"/>
          </a:xfrm>
          <a:prstGeom prst="rect">
            <a:avLst/>
          </a:prstGeom>
          <a:noFill/>
        </p:spPr>
      </p:pic>
      <p:pic>
        <p:nvPicPr>
          <p:cNvPr id="20485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733256"/>
            <a:ext cx="6143625" cy="371475"/>
          </a:xfrm>
          <a:prstGeom prst="rect">
            <a:avLst/>
          </a:prstGeom>
          <a:noFill/>
        </p:spPr>
      </p:pic>
      <p:pic>
        <p:nvPicPr>
          <p:cNvPr id="20489" name="Picture 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6021288"/>
            <a:ext cx="6248400" cy="352426"/>
          </a:xfrm>
          <a:prstGeom prst="rect">
            <a:avLst/>
          </a:prstGeom>
          <a:noFill/>
        </p:spPr>
      </p:pic>
      <p:pic>
        <p:nvPicPr>
          <p:cNvPr id="20491" name="Picture 11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6309320"/>
            <a:ext cx="4133850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buenas fotos 29-6-2013\5701687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C:\Users\Usuario\Downloads\relojes, oro, firmas, sillas\09101407344568764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29000" cy="3429000"/>
          </a:xfrm>
          <a:prstGeom prst="rect">
            <a:avLst/>
          </a:prstGeom>
          <a:noFill/>
        </p:spPr>
      </p:pic>
      <p:pic>
        <p:nvPicPr>
          <p:cNvPr id="4" name="Picture 3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60648"/>
            <a:ext cx="1720648" cy="1656184"/>
          </a:xfrm>
          <a:prstGeom prst="rect">
            <a:avLst/>
          </a:prstGeom>
          <a:noFill/>
        </p:spPr>
      </p:pic>
      <p:pic>
        <p:nvPicPr>
          <p:cNvPr id="2150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9280"/>
            <a:ext cx="9144000" cy="371475"/>
          </a:xfrm>
          <a:prstGeom prst="rect">
            <a:avLst/>
          </a:prstGeom>
          <a:noFill/>
        </p:spPr>
      </p:pic>
      <p:pic>
        <p:nvPicPr>
          <p:cNvPr id="21510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237312"/>
            <a:ext cx="9144000" cy="361951"/>
          </a:xfrm>
          <a:prstGeom prst="rect">
            <a:avLst/>
          </a:prstGeom>
          <a:noFill/>
        </p:spPr>
      </p:pic>
      <p:pic>
        <p:nvPicPr>
          <p:cNvPr id="21512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6505574"/>
            <a:ext cx="300990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buenas fotos 29-6-2013\170tagangi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buenas fotos 29-6-2013\3696191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buenas fotos 29-6-2013\5996334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buenas fotos 29-6-2013\www.tvn.hu_0f42bd32f14b6fbfbb112c665e2c53d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buenas fotos 29-6-2013\8508523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buenas fotos 29-6-2013\9694303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949280"/>
            <a:ext cx="9144000" cy="371475"/>
          </a:xfrm>
          <a:prstGeom prst="rect">
            <a:avLst/>
          </a:prstGeom>
          <a:noFill/>
        </p:spPr>
      </p:pic>
      <p:pic>
        <p:nvPicPr>
          <p:cNvPr id="2970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37312"/>
            <a:ext cx="8448675" cy="371475"/>
          </a:xfrm>
          <a:prstGeom prst="rect">
            <a:avLst/>
          </a:prstGeom>
          <a:noFill/>
        </p:spPr>
      </p:pic>
      <p:pic>
        <p:nvPicPr>
          <p:cNvPr id="29704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6505575"/>
            <a:ext cx="5048250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2" name="Picture 2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6074" y="692696"/>
            <a:ext cx="2961264" cy="6165304"/>
          </a:xfrm>
          <a:prstGeom prst="rect">
            <a:avLst/>
          </a:prstGeom>
          <a:noFill/>
        </p:spPr>
      </p:pic>
      <p:pic>
        <p:nvPicPr>
          <p:cNvPr id="30723" name="Picture 3" descr="C:\Users\Usuario\Downloads\relojes, oro, firmas, sillas\09091906384981957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356992" cy="3356992"/>
          </a:xfrm>
          <a:prstGeom prst="rect">
            <a:avLst/>
          </a:prstGeom>
          <a:noFill/>
        </p:spPr>
      </p:pic>
      <p:pic>
        <p:nvPicPr>
          <p:cNvPr id="5" name="Picture 3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0"/>
            <a:ext cx="1720648" cy="1656184"/>
          </a:xfrm>
          <a:prstGeom prst="rect">
            <a:avLst/>
          </a:prstGeom>
          <a:noFill/>
        </p:spPr>
      </p:pic>
      <p:pic>
        <p:nvPicPr>
          <p:cNvPr id="30727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877272"/>
            <a:ext cx="9144000" cy="371475"/>
          </a:xfrm>
          <a:prstGeom prst="rect">
            <a:avLst/>
          </a:prstGeom>
          <a:noFill/>
        </p:spPr>
      </p:pic>
      <p:pic>
        <p:nvPicPr>
          <p:cNvPr id="30729" name="Picture 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165304"/>
            <a:ext cx="9144000" cy="371475"/>
          </a:xfrm>
          <a:prstGeom prst="rect">
            <a:avLst/>
          </a:prstGeom>
          <a:noFill/>
        </p:spPr>
      </p:pic>
      <p:pic>
        <p:nvPicPr>
          <p:cNvPr id="30731" name="Picture 1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6467474"/>
            <a:ext cx="8172450" cy="39052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buenas fotos 29-6-2013\40197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8810625" cy="371475"/>
          </a:xfrm>
          <a:prstGeom prst="rect">
            <a:avLst/>
          </a:prstGeom>
          <a:noFill/>
        </p:spPr>
      </p:pic>
      <p:pic>
        <p:nvPicPr>
          <p:cNvPr id="31749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165304"/>
            <a:ext cx="8629650" cy="371475"/>
          </a:xfrm>
          <a:prstGeom prst="rect">
            <a:avLst/>
          </a:prstGeom>
          <a:noFill/>
        </p:spPr>
      </p:pic>
      <p:pic>
        <p:nvPicPr>
          <p:cNvPr id="31751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6505574"/>
            <a:ext cx="653415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60</Words>
  <Application>Microsoft Office PowerPoint</Application>
  <PresentationFormat>Presentación en pantalla (4:3)</PresentationFormat>
  <Paragraphs>28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2013-07-03T20:52:14Z</dcterms:created>
  <dcterms:modified xsi:type="dcterms:W3CDTF">2013-07-07T19:12:59Z</dcterms:modified>
</cp:coreProperties>
</file>