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9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2" r:id="rId24"/>
    <p:sldId id="283" r:id="rId25"/>
    <p:sldId id="284" r:id="rId26"/>
    <p:sldId id="285" r:id="rId27"/>
    <p:sldId id="286" r:id="rId28"/>
    <p:sldId id="287" r:id="rId29"/>
    <p:sldId id="288" r:id="rId30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f/QglqtW8Jx8MVQwH8Dkg" hashData="myJ1zksqm9q/4ZT3QPjuBm6U4T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CC99"/>
    <a:srgbClr val="00FF00"/>
    <a:srgbClr val="0000FF"/>
    <a:srgbClr val="008000"/>
    <a:srgbClr val="FF3300"/>
    <a:srgbClr val="CC3300"/>
    <a:srgbClr val="FF0000"/>
    <a:srgbClr val="99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121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7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78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78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78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78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EACD5C84-085D-45F6-BCC5-767BFD56435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D5C84-085D-45F6-BCC5-767BFD564352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15A176-333D-4F79-950B-37789625E8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FEBC2C-452F-48A9-894E-52F021CAA0B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35303F-FDFF-424F-A200-AAAF95048A3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89564B-F79C-4999-856E-CB0EAD274D0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19C0F9-2224-41C3-8CBA-BFC9A354048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F81538-1C2C-47B6-9D4F-D5427FA3852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C4B7E8-7446-417D-8CAD-E05E9391E39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3D2556-DB88-4F4B-A120-B47D73B2474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2FDB68-50E7-4776-BF0D-4E1E6DD53C5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AF76D8-E710-4828-AC3C-6C28CA39E01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434D4D-DE00-4B4B-82FF-31EEAA9E398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1E0B18-35B5-4F95-A116-5C24A00ECC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8520386A-9343-4B45-A47A-055CC81691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56324A0-F28F-4DBE-BED5-F863620244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12" Type="http://schemas.openxmlformats.org/officeDocument/2006/relationships/image" Target="../media/image1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FFFF00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8675" name="Picture 3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28678" name="Picture 6" descr="C:\Documents and Settings\Administrador\Mis documentos\imágenes\Imagen1_0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28681" name="Picture 9" descr="C:\Documents and Settings\Administrador\Mis documentos\imágenes\Imagen1_07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 bwMode="auto">
          <a:xfrm>
            <a:off x="0" y="0"/>
            <a:ext cx="214282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8677" name="Picture 5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9" y="0"/>
            <a:ext cx="2714612" cy="2438400"/>
          </a:xfrm>
          <a:prstGeom prst="rect">
            <a:avLst/>
          </a:prstGeom>
          <a:noFill/>
        </p:spPr>
      </p:pic>
      <p:pic>
        <p:nvPicPr>
          <p:cNvPr id="28680" name="Picture 8" descr="C:\Documents and Settings\Administrador\Mis documentos\imágenes\Imagen1_06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9" y="2428868"/>
            <a:ext cx="2714612" cy="2438400"/>
          </a:xfrm>
          <a:prstGeom prst="rect">
            <a:avLst/>
          </a:prstGeom>
          <a:noFill/>
        </p:spPr>
      </p:pic>
      <p:pic>
        <p:nvPicPr>
          <p:cNvPr id="28683" name="Picture 11" descr="C:\Documents and Settings\Administrador\Mis documentos\imágenes\Imagen1_09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9" y="4857760"/>
            <a:ext cx="2714612" cy="2000240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 bwMode="auto">
          <a:xfrm>
            <a:off x="8929718" y="0"/>
            <a:ext cx="214282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8682" name="Picture 10" descr="C:\Documents and Settings\Administrador\Mis documentos\imágenes\Imagen1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28676" name="Picture 4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 bwMode="auto">
          <a:xfrm>
            <a:off x="214282" y="0"/>
            <a:ext cx="8715436" cy="28572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1" name="20 Rectángulo"/>
          <p:cNvSpPr/>
          <p:nvPr/>
        </p:nvSpPr>
        <p:spPr bwMode="auto">
          <a:xfrm>
            <a:off x="214282" y="6572272"/>
            <a:ext cx="8715436" cy="28572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8679" name="Picture 7" descr="C:\Documents and Settings\Administrador\Mis documentos\imágenes\Imagen1_05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sp>
        <p:nvSpPr>
          <p:cNvPr id="32" name="31 CuadroTexto"/>
          <p:cNvSpPr txBox="1"/>
          <p:nvPr/>
        </p:nvSpPr>
        <p:spPr>
          <a:xfrm>
            <a:off x="3571868" y="3857628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Lucida Calligraphy" pitchFamily="66" charset="0"/>
              </a:rPr>
              <a:t>Your  Song</a:t>
            </a:r>
            <a:endParaRPr lang="en-US" sz="3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3714744" y="4429132"/>
            <a:ext cx="21431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Tu Canción</a:t>
            </a:r>
            <a:endParaRPr lang="en-U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3857620" y="5143512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Lucida Calligraphy" pitchFamily="66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4000496" y="4786322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latin typeface="Lucida Calligraphy" pitchFamily="66" charset="0"/>
              </a:rPr>
              <a:t>1969</a:t>
            </a:r>
            <a:endParaRPr lang="en-US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7786710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7643834" y="6072206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8" descr="PkRU.gif (9741 bytes)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286644" y="6054346"/>
            <a:ext cx="460362" cy="287727"/>
          </a:xfrm>
          <a:prstGeom prst="rect">
            <a:avLst/>
          </a:prstGeom>
          <a:noFill/>
        </p:spPr>
      </p:pic>
      <p:sp>
        <p:nvSpPr>
          <p:cNvPr id="39" name="38 CuadroTexto"/>
          <p:cNvSpPr txBox="1"/>
          <p:nvPr/>
        </p:nvSpPr>
        <p:spPr>
          <a:xfrm>
            <a:off x="2571736" y="6000768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0" name="Rectangle 5"/>
          <p:cNvSpPr>
            <a:spLocks noChangeArrowheads="1"/>
          </p:cNvSpPr>
          <p:nvPr/>
        </p:nvSpPr>
        <p:spPr bwMode="auto">
          <a:xfrm>
            <a:off x="3643306" y="6143644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  <p:sp>
        <p:nvSpPr>
          <p:cNvPr id="30" name="29 CuadroTexto"/>
          <p:cNvSpPr txBox="1"/>
          <p:nvPr/>
        </p:nvSpPr>
        <p:spPr>
          <a:xfrm>
            <a:off x="2714612" y="1285860"/>
            <a:ext cx="4143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latin typeface="Lucida Calligraphy" pitchFamily="66" charset="0"/>
              </a:rPr>
              <a:t>Elton John</a:t>
            </a:r>
            <a:endParaRPr lang="en-US" sz="4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64800000">
                                      <p:cBhvr>
                                        <p:cTn id="34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64800000">
                                      <p:cBhvr>
                                        <p:cTn id="39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64800000">
                                      <p:cBhvr>
                                        <p:cTn id="44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3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64800000">
                                      <p:cBhvr>
                                        <p:cTn id="49" dur="3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64800000">
                                      <p:cBhvr>
                                        <p:cTn id="54" dur="3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64800000">
                                      <p:cBhvr>
                                        <p:cTn id="59" dur="3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64800000">
                                      <p:cBhvr>
                                        <p:cTn id="64" dur="3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64800000">
                                      <p:cBhvr>
                                        <p:cTn id="69" dur="3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64800000">
                                      <p:cBhvr>
                                        <p:cTn id="74" dur="3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800"/>
                            </p:stCondLst>
                            <p:childTnLst>
                              <p:par>
                                <p:cTn id="113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1800"/>
                            </p:stCondLst>
                            <p:childTnLst>
                              <p:par>
                                <p:cTn id="12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1800"/>
                            </p:stCondLst>
                            <p:childTnLst>
                              <p:par>
                                <p:cTn id="1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32" grpId="0"/>
      <p:bldP spid="32" grpId="1"/>
      <p:bldP spid="33" grpId="0"/>
      <p:bldP spid="33" grpId="1"/>
      <p:bldP spid="35" grpId="0"/>
      <p:bldP spid="35" grpId="1"/>
      <p:bldP spid="36" grpId="0"/>
      <p:bldP spid="37" grpId="0"/>
      <p:bldP spid="39" grpId="0"/>
      <p:bldP spid="4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080750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1643042" y="857232"/>
            <a:ext cx="39608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It's a little bit funny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</a:t>
            </a:r>
            <a:r>
              <a:rPr lang="es-ES" dirty="0">
                <a:solidFill>
                  <a:srgbClr val="FFFF00"/>
                </a:solidFill>
                <a:latin typeface="Lucida Calligraphy" pitchFamily="66" charset="0"/>
              </a:rPr>
              <a:t>Es un poco divertido</a:t>
            </a:r>
            <a:endParaRPr lang="en-US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46091" name="Text Box 11"/>
          <p:cNvSpPr txBox="1">
            <a:spLocks noChangeArrowheads="1"/>
          </p:cNvSpPr>
          <p:nvPr/>
        </p:nvSpPr>
        <p:spPr bwMode="auto">
          <a:xfrm>
            <a:off x="4543417" y="1857364"/>
            <a:ext cx="460058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this feeling inside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dirty="0">
                <a:solidFill>
                  <a:srgbClr val="FFFF00"/>
                </a:solidFill>
                <a:latin typeface="Lucida Calligraphy" pitchFamily="66" charset="0"/>
              </a:rPr>
              <a:t>este sentimiento que tengo adentro</a:t>
            </a:r>
          </a:p>
        </p:txBody>
      </p:sp>
    </p:spTree>
  </p:cSld>
  <p:clrMapOvr>
    <a:masterClrMapping/>
  </p:clrMapOvr>
  <p:transition advClick="0" advTm="15500">
    <p:sndAc>
      <p:stSnd>
        <p:snd r:embed="rId2" name="elton john - your 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4609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926404-800x600-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1403350" y="692150"/>
            <a:ext cx="48974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not one of those who can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dirty="0">
                <a:solidFill>
                  <a:srgbClr val="FF0000"/>
                </a:solidFill>
                <a:effectLst/>
                <a:latin typeface="Lucida Calligraphy" pitchFamily="66" charset="0"/>
              </a:rPr>
              <a:t>No soy uno de aquéllos que puede</a:t>
            </a: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5364163" y="1700213"/>
            <a:ext cx="31686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easily hide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s-ES" dirty="0">
                <a:solidFill>
                  <a:srgbClr val="FF0000"/>
                </a:solidFill>
                <a:effectLst/>
                <a:latin typeface="Lucida Calligraphy" pitchFamily="66" charset="0"/>
              </a:rPr>
              <a:t>esconderse fácilmente</a:t>
            </a: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13091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9197009" cy="6897757"/>
          </a:xfrm>
          <a:prstGeom prst="rect">
            <a:avLst/>
          </a:prstGeom>
          <a:noFill/>
        </p:spPr>
      </p:pic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1042988" y="404813"/>
            <a:ext cx="72739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/>
                <a:latin typeface="Lucida Calligraphy" pitchFamily="66" charset="0"/>
              </a:rPr>
              <a:t>I don't have much money but boy if I did</a:t>
            </a:r>
            <a:r>
              <a:rPr lang="en-US" sz="2400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dirty="0">
                <a:solidFill>
                  <a:srgbClr val="FFFF00"/>
                </a:solidFill>
                <a:latin typeface="Lucida Calligraphy" pitchFamily="66" charset="0"/>
              </a:rPr>
              <a:t>No tengo mucho dinero, pero muchacho, si lo tuviera </a:t>
            </a:r>
            <a:endParaRPr lang="en-US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11965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468313" y="765175"/>
            <a:ext cx="48244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I'd buy a big house where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</a:t>
            </a:r>
            <a:r>
              <a:rPr lang="es-ES" dirty="0">
                <a:solidFill>
                  <a:srgbClr val="0000FF"/>
                </a:solidFill>
                <a:effectLst/>
                <a:latin typeface="Lucida Calligraphy" pitchFamily="66" charset="0"/>
              </a:rPr>
              <a:t>Compraría una casa grande donde</a:t>
            </a:r>
            <a:endParaRPr lang="en-US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9165" name="Text Box 13"/>
          <p:cNvSpPr txBox="1">
            <a:spLocks noChangeArrowheads="1"/>
          </p:cNvSpPr>
          <p:nvPr/>
        </p:nvSpPr>
        <p:spPr bwMode="auto">
          <a:xfrm>
            <a:off x="4500563" y="1916113"/>
            <a:ext cx="33115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 both could live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ambos viviríamos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/>
      <p:bldP spid="4916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1071538" y="1142984"/>
            <a:ext cx="31686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If I was a sculptor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</a:t>
            </a:r>
            <a:r>
              <a:rPr lang="es-ES" dirty="0">
                <a:solidFill>
                  <a:srgbClr val="FFFF00"/>
                </a:solidFill>
                <a:latin typeface="Lucida Calligraphy" pitchFamily="66" charset="0"/>
              </a:rPr>
              <a:t>Si yo fuera un escultor</a:t>
            </a:r>
            <a:endParaRPr lang="en-US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50195" name="Text Box 19"/>
          <p:cNvSpPr txBox="1">
            <a:spLocks noChangeArrowheads="1"/>
          </p:cNvSpPr>
          <p:nvPr/>
        </p:nvSpPr>
        <p:spPr bwMode="auto">
          <a:xfrm>
            <a:off x="857224" y="2500306"/>
            <a:ext cx="38163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then again, no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dirty="0">
                <a:solidFill>
                  <a:srgbClr val="FFFF00"/>
                </a:solidFill>
                <a:latin typeface="Lucida Calligraphy" pitchFamily="66" charset="0"/>
              </a:rPr>
              <a:t>pero una vez más, no lo soy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  <p:bldP spid="501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Documents and Settings\Administrador\Escritorio\83662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3203575" y="1628775"/>
            <a:ext cx="30241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traveling show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</a:t>
            </a:r>
            <a:r>
              <a:rPr lang="es-ES" dirty="0">
                <a:solidFill>
                  <a:srgbClr val="00FF00"/>
                </a:solidFill>
                <a:effectLst/>
                <a:latin typeface="Lucida Calligraphy" pitchFamily="66" charset="0"/>
              </a:rPr>
              <a:t>viaje de exhibición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2051050" y="692150"/>
            <a:ext cx="18716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Or a man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</a:t>
            </a:r>
            <a:r>
              <a:rPr lang="es-ES" dirty="0">
                <a:solidFill>
                  <a:srgbClr val="00FF00"/>
                </a:solidFill>
                <a:effectLst/>
                <a:latin typeface="Lucida Calligraphy" pitchFamily="66" charset="0"/>
              </a:rPr>
              <a:t>O un hombre</a:t>
            </a: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3635375" y="692150"/>
            <a:ext cx="38877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who makes potions in a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dirty="0">
                <a:solidFill>
                  <a:srgbClr val="00FF00"/>
                </a:solidFill>
                <a:effectLst/>
                <a:latin typeface="Lucida Calligraphy" pitchFamily="66" charset="0"/>
              </a:rPr>
              <a:t>que hace pócimas en un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9" grpId="0"/>
      <p:bldP spid="512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6" name="Picture 10" descr="http://farm6.staticflickr.com/5098/5528734470_226a51f5b0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3528" cy="6858000"/>
          </a:xfrm>
          <a:prstGeom prst="rect">
            <a:avLst/>
          </a:prstGeom>
          <a:noFill/>
        </p:spPr>
      </p:pic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827088" y="549275"/>
            <a:ext cx="76327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know it's not much but it's the best I can do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dirty="0" smtClean="0">
                <a:solidFill>
                  <a:schemeClr val="bg1"/>
                </a:solidFill>
                <a:effectLst/>
                <a:latin typeface="Lucida Calligraphy" pitchFamily="66" charset="0"/>
              </a:rPr>
              <a:t>Sé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que eso no es mucho, pero es lo mejor que puedo hacer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Documents and Settings\Administrador\Escritorio\570777-800x600-Gift-for-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1476375" y="404813"/>
            <a:ext cx="37449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My gift is my song and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Mi regalo es mi canción</a:t>
            </a:r>
          </a:p>
        </p:txBody>
      </p:sp>
      <p:sp>
        <p:nvSpPr>
          <p:cNvPr id="54287" name="Text Box 15"/>
          <p:cNvSpPr txBox="1">
            <a:spLocks noChangeArrowheads="1"/>
          </p:cNvSpPr>
          <p:nvPr/>
        </p:nvSpPr>
        <p:spPr bwMode="auto">
          <a:xfrm>
            <a:off x="4500563" y="1341438"/>
            <a:ext cx="31686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this one's for you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y ésta es para ti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/>
      <p:bldP spid="5428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24166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1857356" y="785794"/>
            <a:ext cx="48974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you can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tell  everybody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Y puedes decirle a todo el mundo</a:t>
            </a:r>
          </a:p>
        </p:txBody>
      </p:sp>
      <p:sp>
        <p:nvSpPr>
          <p:cNvPr id="53261" name="Text Box 13"/>
          <p:cNvSpPr txBox="1">
            <a:spLocks noChangeArrowheads="1"/>
          </p:cNvSpPr>
          <p:nvPr/>
        </p:nvSpPr>
        <p:spPr bwMode="auto">
          <a:xfrm>
            <a:off x="4786314" y="1857364"/>
            <a:ext cx="34559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this is your song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que ésta es tu canción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  <p:bldP spid="532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dministrador\Escritorio\74670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857224" y="500042"/>
            <a:ext cx="46085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It may be quite simple but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</a:t>
            </a:r>
            <a:r>
              <a:rPr lang="es-ES" dirty="0">
                <a:solidFill>
                  <a:srgbClr val="0000FF"/>
                </a:solidFill>
                <a:latin typeface="Lucida Calligraphy" pitchFamily="66" charset="0"/>
              </a:rPr>
              <a:t>Puede ser enteramente simple pero</a:t>
            </a:r>
          </a:p>
        </p:txBody>
      </p:sp>
      <p:sp>
        <p:nvSpPr>
          <p:cNvPr id="55304" name="Text Box 8"/>
          <p:cNvSpPr txBox="1">
            <a:spLocks noChangeArrowheads="1"/>
          </p:cNvSpPr>
          <p:nvPr/>
        </p:nvSpPr>
        <p:spPr bwMode="auto">
          <a:xfrm>
            <a:off x="1285852" y="1643050"/>
            <a:ext cx="34575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now that it's done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dirty="0">
                <a:solidFill>
                  <a:srgbClr val="0000FF"/>
                </a:solidFill>
                <a:latin typeface="Lucida Calligraphy" pitchFamily="66" charset="0"/>
              </a:rPr>
              <a:t>ahora eso está hecho</a:t>
            </a: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  <p:bldP spid="5530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31900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6330" name="Text Box 10"/>
          <p:cNvSpPr txBox="1">
            <a:spLocks noChangeArrowheads="1"/>
          </p:cNvSpPr>
          <p:nvPr/>
        </p:nvSpPr>
        <p:spPr bwMode="auto">
          <a:xfrm>
            <a:off x="5000628" y="500042"/>
            <a:ext cx="36718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/>
              </a:rPr>
              <a:t>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hope you don't mind</a:t>
            </a:r>
          </a:p>
          <a:p>
            <a:r>
              <a:rPr lang="es-E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Espero que no te moleste</a:t>
            </a:r>
          </a:p>
        </p:txBody>
      </p:sp>
      <p:sp>
        <p:nvSpPr>
          <p:cNvPr id="56331" name="Text Box 11"/>
          <p:cNvSpPr txBox="1">
            <a:spLocks noChangeArrowheads="1"/>
          </p:cNvSpPr>
          <p:nvPr/>
        </p:nvSpPr>
        <p:spPr bwMode="auto">
          <a:xfrm>
            <a:off x="5000628" y="1571612"/>
            <a:ext cx="378621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hope you don't mind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espero que no te moleste </a:t>
            </a:r>
          </a:p>
        </p:txBody>
      </p:sp>
      <p:sp>
        <p:nvSpPr>
          <p:cNvPr id="56332" name="Text Box 12"/>
          <p:cNvSpPr txBox="1">
            <a:spLocks noChangeArrowheads="1"/>
          </p:cNvSpPr>
          <p:nvPr/>
        </p:nvSpPr>
        <p:spPr bwMode="auto">
          <a:xfrm>
            <a:off x="5000628" y="2714620"/>
            <a:ext cx="3749671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that I put down in words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 que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pongo en palabras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0" grpId="0"/>
      <p:bldP spid="56331" grpId="0"/>
      <p:bldP spid="563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Documents and Settings\Administrador\Escritorio\23529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1785918" y="1857364"/>
            <a:ext cx="37433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latin typeface="Lucida Calligraphy" pitchFamily="66" charset="0"/>
              </a:rPr>
              <a:t>How wonderful life is</a:t>
            </a:r>
            <a:r>
              <a:rPr lang="en-US" sz="2400" dirty="0">
                <a:solidFill>
                  <a:schemeClr val="bg1"/>
                </a:solidFill>
                <a:effectLst/>
              </a:rPr>
              <a:t>                                          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Cuan maravillosa la vida es</a:t>
            </a: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7354" name="Text Box 10"/>
          <p:cNvSpPr txBox="1">
            <a:spLocks noChangeArrowheads="1"/>
          </p:cNvSpPr>
          <p:nvPr/>
        </p:nvSpPr>
        <p:spPr bwMode="auto">
          <a:xfrm>
            <a:off x="928662" y="3143248"/>
            <a:ext cx="40322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latin typeface="Lucida Calligraphy" pitchFamily="66" charset="0"/>
              </a:rPr>
              <a:t>while you're in the world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mientras tú estás en el mundo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/>
      <p:bldP spid="573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53513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928662" y="571480"/>
            <a:ext cx="36718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I sat on the roof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dirty="0">
                <a:solidFill>
                  <a:srgbClr val="FF0000"/>
                </a:solidFill>
                <a:latin typeface="Lucida Calligraphy" pitchFamily="66" charset="0"/>
              </a:rPr>
              <a:t>Me senté en el techo </a:t>
            </a:r>
          </a:p>
        </p:txBody>
      </p:sp>
      <p:sp>
        <p:nvSpPr>
          <p:cNvPr id="58378" name="Text Box 10"/>
          <p:cNvSpPr txBox="1">
            <a:spLocks noChangeArrowheads="1"/>
          </p:cNvSpPr>
          <p:nvPr/>
        </p:nvSpPr>
        <p:spPr bwMode="auto">
          <a:xfrm>
            <a:off x="714348" y="1928802"/>
            <a:ext cx="38163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and kicked off the moss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</a:t>
            </a:r>
            <a:r>
              <a:rPr lang="en-US" dirty="0">
                <a:solidFill>
                  <a:srgbClr val="FF0000"/>
                </a:solidFill>
                <a:latin typeface="Lucida Calligraphy" pitchFamily="66" charset="0"/>
              </a:rPr>
              <a:t>y </a:t>
            </a:r>
            <a:r>
              <a:rPr lang="es-ES" dirty="0">
                <a:solidFill>
                  <a:srgbClr val="FF0000"/>
                </a:solidFill>
                <a:latin typeface="Lucida Calligraphy" pitchFamily="66" charset="0"/>
              </a:rPr>
              <a:t>pateé lejos el musgo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  <p:bldP spid="5837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Documents and Settings\Administrador\Escritorio\9235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1187450" y="404813"/>
            <a:ext cx="21590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Well a few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           </a:t>
            </a:r>
            <a:r>
              <a:rPr lang="es-ES" dirty="0">
                <a:solidFill>
                  <a:srgbClr val="FFFF00"/>
                </a:solidFill>
                <a:latin typeface="Lucida Calligraphy" pitchFamily="66" charset="0"/>
              </a:rPr>
              <a:t>Bien, un poco</a:t>
            </a:r>
            <a:endParaRPr lang="en-US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59400" name="Text Box 8"/>
          <p:cNvSpPr txBox="1">
            <a:spLocks noChangeArrowheads="1"/>
          </p:cNvSpPr>
          <p:nvPr/>
        </p:nvSpPr>
        <p:spPr bwMode="auto">
          <a:xfrm>
            <a:off x="1785918" y="1285860"/>
            <a:ext cx="54721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of the verses well they've got me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dirty="0">
                <a:solidFill>
                  <a:srgbClr val="FFFF00"/>
                </a:solidFill>
                <a:latin typeface="Lucida Calligraphy" pitchFamily="66" charset="0"/>
              </a:rPr>
              <a:t>de los versos bien hechos</a:t>
            </a:r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s-ES" dirty="0">
                <a:solidFill>
                  <a:srgbClr val="FFFF00"/>
                </a:solidFill>
                <a:latin typeface="Lucida Calligraphy" pitchFamily="66" charset="0"/>
              </a:rPr>
              <a:t>me han llegado </a:t>
            </a:r>
          </a:p>
        </p:txBody>
      </p:sp>
      <p:sp>
        <p:nvSpPr>
          <p:cNvPr id="59401" name="Text Box 9"/>
          <p:cNvSpPr txBox="1">
            <a:spLocks noChangeArrowheads="1"/>
          </p:cNvSpPr>
          <p:nvPr/>
        </p:nvSpPr>
        <p:spPr bwMode="auto">
          <a:xfrm>
            <a:off x="4714876" y="2285992"/>
            <a:ext cx="36734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quite cross</a:t>
            </a:r>
            <a:r>
              <a:rPr lang="en-US" sz="2400" dirty="0">
                <a:solidFill>
                  <a:srgbClr val="00FF00"/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</a:t>
            </a:r>
            <a:r>
              <a:rPr lang="es-ES" dirty="0">
                <a:solidFill>
                  <a:srgbClr val="FFFF00"/>
                </a:solidFill>
                <a:latin typeface="Lucida Calligraphy" pitchFamily="66" charset="0"/>
              </a:rPr>
              <a:t>a atravesar completamente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/>
      <p:bldP spid="59400" grpId="0"/>
      <p:bldP spid="5940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Documents and Settings\Administrador\Escritorio\935779-800x600-landscape2560x1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4319588" y="714356"/>
            <a:ext cx="48244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But the sun's been quite kind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</a:t>
            </a:r>
            <a:r>
              <a:rPr lang="es-ES" dirty="0">
                <a:solidFill>
                  <a:srgbClr val="FF0000"/>
                </a:solidFill>
                <a:latin typeface="Lucida Calligraphy" pitchFamily="66" charset="0"/>
              </a:rPr>
              <a:t>Pero el sol ha sido bueno</a:t>
            </a:r>
            <a:endParaRPr lang="en-US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60427" name="Text Box 11"/>
          <p:cNvSpPr txBox="1">
            <a:spLocks noChangeArrowheads="1"/>
          </p:cNvSpPr>
          <p:nvPr/>
        </p:nvSpPr>
        <p:spPr bwMode="auto">
          <a:xfrm>
            <a:off x="4786314" y="1714488"/>
            <a:ext cx="41052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while I wrote this song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s-ES" dirty="0">
                <a:solidFill>
                  <a:srgbClr val="FF0000"/>
                </a:solidFill>
                <a:latin typeface="Lucida Calligraphy" pitchFamily="66" charset="0"/>
              </a:rPr>
              <a:t>mientras escribía esta canción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/>
      <p:bldP spid="604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Documents and Settings\Administrador\Escritorio\112171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827088" y="476250"/>
            <a:ext cx="45370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It's for people like you that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Es para la gente como tú que lo</a:t>
            </a:r>
          </a:p>
        </p:txBody>
      </p:sp>
      <p:sp>
        <p:nvSpPr>
          <p:cNvPr id="61453" name="Text Box 13"/>
          <p:cNvSpPr txBox="1">
            <a:spLocks noChangeArrowheads="1"/>
          </p:cNvSpPr>
          <p:nvPr/>
        </p:nvSpPr>
        <p:spPr bwMode="auto">
          <a:xfrm>
            <a:off x="4859338" y="1341438"/>
            <a:ext cx="37449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keep it turned on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mantienen encendido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/>
      <p:bldP spid="6145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2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62471" name="Picture 7" descr="2222839101_fa4b8b95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108700"/>
          </a:xfrm>
          <a:prstGeom prst="rect">
            <a:avLst/>
          </a:prstGeom>
          <a:noFill/>
        </p:spPr>
      </p:pic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755650" y="836613"/>
            <a:ext cx="39608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 excuse me forgetting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</a:t>
            </a:r>
            <a:r>
              <a:rPr lang="es-ES" dirty="0">
                <a:solidFill>
                  <a:srgbClr val="FFFF00"/>
                </a:solidFill>
                <a:latin typeface="Lucida Calligraphy" pitchFamily="66" charset="0"/>
              </a:rPr>
              <a:t>Así que perdóname el olvido</a:t>
            </a:r>
            <a:endParaRPr lang="en-US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62473" name="Text Box 9"/>
          <p:cNvSpPr txBox="1">
            <a:spLocks noChangeArrowheads="1"/>
          </p:cNvSpPr>
          <p:nvPr/>
        </p:nvSpPr>
        <p:spPr bwMode="auto">
          <a:xfrm>
            <a:off x="4716463" y="1341438"/>
            <a:ext cx="37433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these things I do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dirty="0" smtClean="0">
                <a:solidFill>
                  <a:srgbClr val="FFFF00"/>
                </a:solidFill>
                <a:latin typeface="Lucida Calligraphy" pitchFamily="66" charset="0"/>
              </a:rPr>
              <a:t>por </a:t>
            </a:r>
            <a:r>
              <a:rPr lang="es-ES" dirty="0">
                <a:solidFill>
                  <a:srgbClr val="FFFF00"/>
                </a:solidFill>
                <a:latin typeface="Lucida Calligraphy" pitchFamily="66" charset="0"/>
              </a:rPr>
              <a:t>esas cosas que hago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/>
      <p:bldP spid="6247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431548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 bwMode="auto">
          <a:xfrm>
            <a:off x="0" y="0"/>
            <a:ext cx="4000496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4143372" y="357166"/>
            <a:ext cx="42481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You see I've forgotten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Ves que he olvidado</a:t>
            </a:r>
          </a:p>
        </p:txBody>
      </p:sp>
      <p:sp>
        <p:nvSpPr>
          <p:cNvPr id="63504" name="Text Box 16"/>
          <p:cNvSpPr txBox="1">
            <a:spLocks noChangeArrowheads="1"/>
          </p:cNvSpPr>
          <p:nvPr/>
        </p:nvSpPr>
        <p:spPr bwMode="auto">
          <a:xfrm>
            <a:off x="3428992" y="1357298"/>
            <a:ext cx="280828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if they're green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si ellos son verdes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63505" name="Text Box 17"/>
          <p:cNvSpPr txBox="1">
            <a:spLocks noChangeArrowheads="1"/>
          </p:cNvSpPr>
          <p:nvPr/>
        </p:nvSpPr>
        <p:spPr bwMode="auto">
          <a:xfrm>
            <a:off x="3071802" y="2357430"/>
            <a:ext cx="25193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or they're blue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o son azules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/>
      <p:bldP spid="63504" grpId="0"/>
      <p:bldP spid="6350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9" name="Picture 7" descr="2244035621_e97b3643c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4716463" y="333375"/>
            <a:ext cx="41751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Anyway the thing is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De cualquier manera la cosa es</a:t>
            </a:r>
            <a:endParaRPr lang="en-US" dirty="0">
              <a:solidFill>
                <a:schemeClr val="bg1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64520" name="Text Box 8"/>
          <p:cNvSpPr txBox="1">
            <a:spLocks noChangeArrowheads="1"/>
          </p:cNvSpPr>
          <p:nvPr/>
        </p:nvSpPr>
        <p:spPr bwMode="auto">
          <a:xfrm>
            <a:off x="4643438" y="1412875"/>
            <a:ext cx="41767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 I really mean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lo que yo realmente quiero decir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645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4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65543" name="Picture 7" descr="2187442608_3e63afaab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089650"/>
          </a:xfrm>
          <a:prstGeom prst="rect">
            <a:avLst/>
          </a:prstGeom>
          <a:noFill/>
        </p:spPr>
      </p:pic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1116013" y="549275"/>
            <a:ext cx="45354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Yours are the sweetest eyes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Los tuyos son los ojos más dulces</a:t>
            </a:r>
            <a:endParaRPr lang="en-US" dirty="0">
              <a:solidFill>
                <a:schemeClr val="bg1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6011863" y="1196975"/>
            <a:ext cx="25209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I've ever seen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que he visto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/>
      <p:bldP spid="6554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805573-800x600-cante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1908175" y="549275"/>
            <a:ext cx="50403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you can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tell  everybody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</a:t>
            </a:r>
            <a:r>
              <a:rPr lang="es-ES" dirty="0">
                <a:solidFill>
                  <a:srgbClr val="FFFF00"/>
                </a:solidFill>
                <a:latin typeface="Lucida Calligraphy" pitchFamily="66" charset="0"/>
              </a:rPr>
              <a:t>Y puedes decirle a todo el mundo</a:t>
            </a: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5651500" y="1557338"/>
            <a:ext cx="31670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this is your song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dirty="0">
                <a:solidFill>
                  <a:srgbClr val="FFFF00"/>
                </a:solidFill>
                <a:latin typeface="Lucida Calligraphy" pitchFamily="66" charset="0"/>
              </a:rPr>
              <a:t>que ésta es tu canción 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6759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635973-800x600-Sweet_Music_by_CrazyShiningDiamo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1142976" y="857232"/>
            <a:ext cx="40037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It may be quite simple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                    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Puede ser enteramente simple</a:t>
            </a:r>
          </a:p>
        </p:txBody>
      </p:sp>
      <p:sp>
        <p:nvSpPr>
          <p:cNvPr id="68617" name="Text Box 9"/>
          <p:cNvSpPr txBox="1">
            <a:spLocks noChangeArrowheads="1"/>
          </p:cNvSpPr>
          <p:nvPr/>
        </p:nvSpPr>
        <p:spPr bwMode="auto">
          <a:xfrm>
            <a:off x="4786314" y="1643050"/>
            <a:ext cx="353538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now that it's done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ahora eso está hecho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  <p:bldP spid="686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359978-800x600-love-on-a-pia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285720" y="428604"/>
            <a:ext cx="364333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hope you don't mind</a:t>
            </a:r>
            <a:endParaRPr lang="en-US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  <a:p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Espero que no te moleste</a:t>
            </a:r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357158" y="1571612"/>
            <a:ext cx="37449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hope you don't mind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espero que no te moleste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285720" y="2643182"/>
            <a:ext cx="385765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that I put down in words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 que pongo en palabras</a:t>
            </a:r>
            <a:endParaRPr lang="es-ES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69639" grpId="0"/>
      <p:bldP spid="6964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Documents and Settings\Administrador\Escritorio\23397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611188" y="549275"/>
            <a:ext cx="39608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  <a:latin typeface="Lucida Calligraphy" pitchFamily="66" charset="0"/>
              </a:rPr>
              <a:t>How wonderful life is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           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Cuan maravillosa la vida es </a:t>
            </a: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4500563" y="1125538"/>
            <a:ext cx="43195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while you're in the world</a:t>
            </a:r>
            <a:r>
              <a:rPr lang="en-US" sz="2400" dirty="0">
                <a:solidFill>
                  <a:srgbClr val="00FF00"/>
                </a:solidFill>
              </a:rPr>
              <a:t>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mientras tú estás en el mundo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  <p:bldP spid="7066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Documents and Settings\Administrador\Escritorio\88121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5214942" y="571480"/>
            <a:ext cx="36718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I hope you don't mind</a:t>
            </a:r>
          </a:p>
          <a:p>
            <a:r>
              <a:rPr lang="es-E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Espero que no te moleste</a:t>
            </a:r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5214942" y="1571612"/>
            <a:ext cx="36718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I hope you don't mind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espero que no te moleste</a:t>
            </a:r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5214942" y="2643182"/>
            <a:ext cx="364809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that I put down in words</a:t>
            </a:r>
            <a:r>
              <a:rPr lang="en-US" sz="2400" dirty="0">
                <a:solidFill>
                  <a:srgbClr val="FFFF00"/>
                </a:solidFill>
              </a:rPr>
              <a:t>                 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lo que pongo en palabras</a:t>
            </a:r>
            <a:endParaRPr lang="es-ES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6" grpId="0"/>
      <p:bldP spid="71687" grpId="0"/>
      <p:bldP spid="7168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24130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4857752" y="1928802"/>
            <a:ext cx="36718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How wonderful life is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Cuan maravillosa la vida es</a:t>
            </a:r>
            <a:endParaRPr lang="en-US" dirty="0">
              <a:solidFill>
                <a:schemeClr val="bg1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7929586" y="6286520"/>
            <a:ext cx="89056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200" dirty="0">
                <a:solidFill>
                  <a:srgbClr val="FFFF00"/>
                </a:solidFill>
              </a:rPr>
              <a:t>Roberto</a:t>
            </a:r>
          </a:p>
        </p:txBody>
      </p:sp>
      <p:sp>
        <p:nvSpPr>
          <p:cNvPr id="72713" name="Text Box 9"/>
          <p:cNvSpPr txBox="1">
            <a:spLocks noChangeArrowheads="1"/>
          </p:cNvSpPr>
          <p:nvPr/>
        </p:nvSpPr>
        <p:spPr bwMode="auto">
          <a:xfrm>
            <a:off x="4500562" y="3143248"/>
            <a:ext cx="431958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while you're in the world 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mientras tú estás en el mundo</a:t>
            </a:r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  <p:bldP spid="72709" grpId="0"/>
      <p:bldP spid="727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2208</TotalTime>
  <Words>647</Words>
  <Application>Microsoft Office PowerPoint</Application>
  <PresentationFormat>Presentación en pantalla (4:3)</PresentationFormat>
  <Paragraphs>97</Paragraphs>
  <Slides>28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167</cp:revision>
  <dcterms:created xsi:type="dcterms:W3CDTF">2007-06-27T06:44:08Z</dcterms:created>
  <dcterms:modified xsi:type="dcterms:W3CDTF">2013-02-01T15:52:48Z</dcterms:modified>
</cp:coreProperties>
</file>