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8"/>
  </p:notesMasterIdLst>
  <p:sldIdLst>
    <p:sldId id="260" r:id="rId4"/>
    <p:sldId id="257" r:id="rId5"/>
    <p:sldId id="258" r:id="rId6"/>
    <p:sldId id="264" r:id="rId7"/>
    <p:sldId id="259" r:id="rId8"/>
    <p:sldId id="265" r:id="rId9"/>
    <p:sldId id="267" r:id="rId10"/>
    <p:sldId id="268" r:id="rId11"/>
    <p:sldId id="262" r:id="rId12"/>
    <p:sldId id="263" r:id="rId13"/>
    <p:sldId id="266" r:id="rId14"/>
    <p:sldId id="261" r:id="rId15"/>
    <p:sldId id="269" r:id="rId16"/>
    <p:sldId id="270" r:id="rId17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avIxqABmyNHbECWebVvNQ==" hashData="egr663UkiLt7xoh5qqLiQ8z0w8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95B4"/>
    <a:srgbClr val="DD6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7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11C4E0-4943-4131-AE05-7BB2C051A58F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E51B748-343B-4218-B0B0-64949650A7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53494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20A3-ECF4-46B5-99A2-3A2F1507EF6E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73CBC-181D-4CA1-AC87-1E8B5EF288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2489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F19FB-2F40-445F-8833-2290FE567EB2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7A5AD-BD73-44F9-B8A7-FE4FA9160D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2455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89980-F92E-4735-B8CB-09F2D76FC794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66100-5059-45C6-92ED-93868F7825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30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F697-3A67-4F58-8EDD-891121769DF6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E44EC-DC11-4CDE-AB35-7939F4CAE4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6889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0A770-3E2D-4771-B014-E115E83BCB0C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E711F-4CC5-4024-9C4B-B54420E16A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7096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3C72C-8C87-4ADC-AC14-7EBE36301674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626BD-34A4-4416-9344-D5593D95B3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432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B7F1C-AB56-47DE-A9E5-D7527B770BE2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FF87-5127-4D9A-86D0-14EB9E4C10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6217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3BFEF-E8BA-4716-8B6A-3DBBCCA16FB8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0C3E0-8DCD-4C62-9B44-D75CB1177E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5731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4476B-1AA2-4A04-A1C1-3BAEBBCD08D8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3717B-CE92-4ADC-83B0-805DA040C8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2837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267D9-8B67-408A-97E4-24EA8F81CF38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FDFCC-55DA-4075-AD85-E92278194A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9708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021C4-2F9B-48BA-A83B-1B0D5969E19B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1AED8-B903-40AC-B00B-A33BAF3E0B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592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169721C-D671-4931-8643-F4EE0B427383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B8CFC82-129F-4780-B91D-F3CAB6B168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4349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B838E00-CCDE-4701-B26D-AF8D624F248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82683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3A8568-7CEA-4654-9325-4011194C1903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D5FC80-0994-4133-8AAD-8ED36B815F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931F451-F7B6-4CD0-8EEE-F0D4BEF9398C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4824028-5AE3-4172-B380-E7F7E6984C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A201EDE0-E6F2-4EB2-A80A-D8B609482C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Imagen1ddd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58897" y="2967335"/>
            <a:ext cx="442621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50800"/>
                <a:solidFill>
                  <a:srgbClr val="00B0F0"/>
                </a:solidFill>
                <a:latin typeface="Monotype Corsiva" pitchFamily="66" charset="0"/>
              </a:rPr>
              <a:t>TU AUSENCIA</a:t>
            </a:r>
            <a:endParaRPr lang="es-ES" sz="5400" b="1" dirty="0">
              <a:ln w="50800"/>
              <a:solidFill>
                <a:srgbClr val="00B0F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00">
    <p:diamond/>
    <p:sndAc>
      <p:stSnd>
        <p:snd r:embed="rId2" name="Si me pudieras ver Luciano Pereyra (con letr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Imagen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763" y="260350"/>
            <a:ext cx="87852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0000"/>
                </a:solidFill>
                <a:latin typeface="Monotype Corsiva" pitchFamily="66" charset="0"/>
              </a:rPr>
              <a:t>Un día te conocí y sin darme cuenta  tuve alguien con quien hablar, reir, llorar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139825" y="5157788"/>
            <a:ext cx="6864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3200">
                <a:latin typeface="Monotype Corsiva" pitchFamily="66" charset="0"/>
                <a:cs typeface="Calibri" pitchFamily="34" charset="0"/>
              </a:rPr>
              <a:t> </a:t>
            </a:r>
            <a:r>
              <a:rPr lang="es-ES" sz="4000" b="1">
                <a:solidFill>
                  <a:srgbClr val="FF0000"/>
                </a:solidFill>
                <a:latin typeface="Monotype Corsiva" pitchFamily="66" charset="0"/>
                <a:cs typeface="Calibri" pitchFamily="34" charset="0"/>
              </a:rPr>
              <a:t>Y poquito a poco  te empecé  a querer</a:t>
            </a:r>
            <a:endParaRPr lang="es-ES" sz="4000" b="1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Imagen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39750" y="333375"/>
            <a:ext cx="676910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2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Por eso quiero que sepas que aunque nos separe un mundo entero</a:t>
            </a:r>
          </a:p>
        </p:txBody>
      </p:sp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Imagen1ppppp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79388" y="466725"/>
            <a:ext cx="7777162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Aunque la distancia me impida verte, </a:t>
            </a:r>
          </a:p>
          <a:p>
            <a:pPr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Aunque solo pueda ver el color de tus ojos en una fotografía fría</a:t>
            </a: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Imagen1bb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1484313"/>
            <a:ext cx="8532813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Llegará el día que tomare tus manos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 entre las mías</a:t>
            </a:r>
            <a:r>
              <a:rPr lang="es-ES" sz="36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, y te diré amore mío cuanto te    quiero</a:t>
            </a:r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Imagen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79388" y="4665663"/>
            <a:ext cx="7993062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Si un día te sientes solo y tu corazón echara de menos , a  la gente que llena tu corazón, mira las estrellas </a:t>
            </a: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Imagen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0825" y="333375"/>
            <a:ext cx="8043863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Habrá un beso para ti en cada una de ellas </a:t>
            </a:r>
            <a:r>
              <a:rPr lang="es-ES" sz="4000" b="1">
                <a:latin typeface="Monotype Corsiva" pitchFamily="66" charset="0"/>
                <a:cs typeface="Calibri" pitchFamily="34" charset="0"/>
              </a:rPr>
              <a:t>.</a:t>
            </a:r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Imagen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0"/>
            <a:ext cx="8208963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4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Y si quieres saber  lo que siento por ti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4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Cielo mío pregúntamelo  cuando un día te  mire a los ojos </a:t>
            </a: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Imagen1kkkk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" t="1482" r="1270" b="17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400" y="260350"/>
            <a:ext cx="7993063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Pregúntamelo mientras me envuelvas en tus brazos y después de besarme en silencio te diré lo mucho que te quiero 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Imagen1ññññ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328613" y="3644900"/>
            <a:ext cx="8486775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Tu  vales  mucho para mí  y  digas  lo que digas, tus palabras siempre estarán guardadas en mi alma </a:t>
            </a:r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Imagen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2413" y="188913"/>
            <a:ext cx="87122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40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Amor no importa la distancia  que haya entre nosotros porque cada vez que te mire o te piense </a:t>
            </a:r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agen1fff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891588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0825" y="4076700"/>
            <a:ext cx="8208963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4400" b="1">
                <a:solidFill>
                  <a:schemeClr val="bg1"/>
                </a:solidFill>
                <a:latin typeface="Monotype Corsiva" pitchFamily="66" charset="0"/>
                <a:cs typeface="Calibri" pitchFamily="34" charset="0"/>
              </a:rPr>
              <a:t>y me eches de menos estaré a tu lado como una brisa susurrando a tus oídos  te kiero y no sabes cuanto.</a:t>
            </a:r>
            <a:endParaRPr lang="es-ES" sz="44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620713"/>
            <a:ext cx="454501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1 Marcador de fecha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D33306E1-A6D1-4C88-852D-F9AED4B416D7}" type="datetime1">
              <a:rPr lang="es-ES" sz="2000" b="1">
                <a:solidFill>
                  <a:srgbClr val="E795B4"/>
                </a:solidFill>
                <a:latin typeface="Monotype Corsiva" pitchFamily="66" charset="0"/>
              </a:rPr>
              <a:pPr eaLnBrk="1" hangingPunct="1"/>
              <a:t>06/12/2013</a:t>
            </a:fld>
            <a:endParaRPr lang="es-ES" sz="2000" b="1">
              <a:solidFill>
                <a:srgbClr val="E795B4"/>
              </a:solidFill>
              <a:latin typeface="Monotype Corsiva" pitchFamily="66" charset="0"/>
            </a:endParaRPr>
          </a:p>
        </p:txBody>
      </p:sp>
      <p:sp>
        <p:nvSpPr>
          <p:cNvPr id="18436" name="2 CuadroTexto"/>
          <p:cNvSpPr txBox="1">
            <a:spLocks noChangeArrowheads="1"/>
          </p:cNvSpPr>
          <p:nvPr/>
        </p:nvSpPr>
        <p:spPr bwMode="auto">
          <a:xfrm>
            <a:off x="3059113" y="5192713"/>
            <a:ext cx="32416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2400" b="1">
                <a:solidFill>
                  <a:srgbClr val="E795B4"/>
                </a:solidFill>
                <a:latin typeface="Monotype Corsiva" pitchFamily="66" charset="0"/>
              </a:rPr>
              <a:t>Diseño: Amore</a:t>
            </a:r>
          </a:p>
          <a:p>
            <a:pPr eaLnBrk="1" hangingPunct="1"/>
            <a:r>
              <a:rPr lang="es-ES" sz="2400" b="1">
                <a:solidFill>
                  <a:srgbClr val="E795B4"/>
                </a:solidFill>
                <a:latin typeface="Monotype Corsiva" pitchFamily="66" charset="0"/>
              </a:rPr>
              <a:t>Tema: Si me pudieras ver</a:t>
            </a:r>
          </a:p>
          <a:p>
            <a:pPr eaLnBrk="1" hangingPunct="1"/>
            <a:r>
              <a:rPr lang="es-ES" sz="2400" b="1">
                <a:solidFill>
                  <a:srgbClr val="E795B4"/>
                </a:solidFill>
                <a:latin typeface="Monotype Corsiva" pitchFamily="66" charset="0"/>
              </a:rPr>
              <a:t>Interprete: Luciano Pereyra</a:t>
            </a:r>
          </a:p>
        </p:txBody>
      </p:sp>
      <p:sp>
        <p:nvSpPr>
          <p:cNvPr id="18437" name="3 CuadroTexto"/>
          <p:cNvSpPr txBox="1">
            <a:spLocks noChangeArrowheads="1"/>
          </p:cNvSpPr>
          <p:nvPr/>
        </p:nvSpPr>
        <p:spPr bwMode="auto">
          <a:xfrm>
            <a:off x="6804025" y="5792788"/>
            <a:ext cx="20891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2400" b="1">
                <a:solidFill>
                  <a:srgbClr val="E795B4"/>
                </a:solidFill>
                <a:latin typeface="Monotype Corsiva" pitchFamily="66" charset="0"/>
              </a:rPr>
              <a:t>Yolanda Violeta</a:t>
            </a:r>
          </a:p>
        </p:txBody>
      </p:sp>
      <p:pic>
        <p:nvPicPr>
          <p:cNvPr id="18438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88" y="3517900"/>
            <a:ext cx="159543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9" descr="C:\Documents and Settings\Servidor\Mis documentos\13 - 1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15913"/>
            <a:ext cx="160178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6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946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946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948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948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951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51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 AUSEN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 AUSENCIA</Template>
  <TotalTime>2</TotalTime>
  <Words>291</Words>
  <Application>Microsoft Office PowerPoint</Application>
  <PresentationFormat>Presentación en pantalla (4:3)</PresentationFormat>
  <Paragraphs>49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Calibri</vt:lpstr>
      <vt:lpstr>Arial</vt:lpstr>
      <vt:lpstr>Monotype Corsiva</vt:lpstr>
      <vt:lpstr>Berlin Sans FB Demi</vt:lpstr>
      <vt:lpstr>TU AUSENCIA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2013-12-07T03:00:32Z</dcterms:created>
  <dcterms:modified xsi:type="dcterms:W3CDTF">2013-12-07T03:02:36Z</dcterms:modified>
</cp:coreProperties>
</file>