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9" r:id="rId3"/>
    <p:sldId id="257" r:id="rId4"/>
    <p:sldId id="285" r:id="rId5"/>
    <p:sldId id="271" r:id="rId6"/>
    <p:sldId id="258" r:id="rId7"/>
    <p:sldId id="270" r:id="rId8"/>
    <p:sldId id="269" r:id="rId9"/>
    <p:sldId id="268" r:id="rId10"/>
    <p:sldId id="260" r:id="rId11"/>
    <p:sldId id="267" r:id="rId12"/>
    <p:sldId id="266" r:id="rId13"/>
    <p:sldId id="265" r:id="rId14"/>
    <p:sldId id="264" r:id="rId15"/>
    <p:sldId id="261" r:id="rId16"/>
    <p:sldId id="263" r:id="rId17"/>
    <p:sldId id="262" r:id="rId18"/>
    <p:sldId id="273" r:id="rId19"/>
    <p:sldId id="274" r:id="rId20"/>
    <p:sldId id="277" r:id="rId21"/>
    <p:sldId id="280" r:id="rId22"/>
    <p:sldId id="279" r:id="rId23"/>
    <p:sldId id="278" r:id="rId24"/>
    <p:sldId id="284" r:id="rId25"/>
    <p:sldId id="283" r:id="rId26"/>
    <p:sldId id="282" r:id="rId27"/>
    <p:sldId id="281" r:id="rId28"/>
    <p:sldId id="286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3vnMgodhQlINYV5VNgZIw" hashData="L0L6YzX0sXx0nnERwAnjb0w78X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9FF"/>
    <a:srgbClr val="003399"/>
    <a:srgbClr val="3333CC"/>
    <a:srgbClr val="0000CC"/>
    <a:srgbClr val="255997"/>
    <a:srgbClr val="3278CC"/>
    <a:srgbClr val="972EA2"/>
    <a:srgbClr val="A2C2E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324" autoAdjust="0"/>
    <p:restoredTop sz="94640" autoAdjust="0"/>
  </p:normalViewPr>
  <p:slideViewPr>
    <p:cSldViewPr>
      <p:cViewPr>
        <p:scale>
          <a:sx n="40" d="100"/>
          <a:sy n="40" d="100"/>
        </p:scale>
        <p:origin x="-696" y="-6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7796BB-B9D0-45FC-B395-8801016666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351845-DAFC-49E8-B1F0-427BE40653BB}" type="datetimeFigureOut">
              <a:rPr lang="es-ES" smtClean="0"/>
              <a:pPr/>
              <a:t>23/08/2012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15AD7A-FD23-47B1-A67A-1C7D4BB15D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31BEE71-EDF8-41F1-B7B7-2715DA7B676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jpeg"/><Relationship Id="rId9" Type="http://schemas.openxmlformats.org/officeDocument/2006/relationships/image" Target="../media/image7.gif"/><Relationship Id="rId14" Type="http://schemas.openxmlformats.org/officeDocument/2006/relationships/image" Target="../media/image1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19.jpeg"/><Relationship Id="rId18" Type="http://schemas.openxmlformats.org/officeDocument/2006/relationships/image" Target="../media/image22.jpeg"/><Relationship Id="rId3" Type="http://schemas.openxmlformats.org/officeDocument/2006/relationships/image" Target="../media/image14.jpeg"/><Relationship Id="rId21" Type="http://schemas.openxmlformats.org/officeDocument/2006/relationships/image" Target="../media/image24.gif"/><Relationship Id="rId7" Type="http://schemas.openxmlformats.org/officeDocument/2006/relationships/image" Target="../media/image16.jpeg"/><Relationship Id="rId12" Type="http://schemas.openxmlformats.org/officeDocument/2006/relationships/audio" Target="../media/audio6.wav"/><Relationship Id="rId17" Type="http://schemas.openxmlformats.org/officeDocument/2006/relationships/audio" Target="../media/audio8.wav"/><Relationship Id="rId2" Type="http://schemas.openxmlformats.org/officeDocument/2006/relationships/image" Target="../media/image13.jpeg"/><Relationship Id="rId16" Type="http://schemas.openxmlformats.org/officeDocument/2006/relationships/image" Target="../media/image21.gif"/><Relationship Id="rId20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image" Target="../media/image18.jpeg"/><Relationship Id="rId5" Type="http://schemas.openxmlformats.org/officeDocument/2006/relationships/image" Target="../media/image15.jpeg"/><Relationship Id="rId15" Type="http://schemas.openxmlformats.org/officeDocument/2006/relationships/image" Target="../media/image20.jpeg"/><Relationship Id="rId10" Type="http://schemas.openxmlformats.org/officeDocument/2006/relationships/audio" Target="../media/audio5.wav"/><Relationship Id="rId19" Type="http://schemas.openxmlformats.org/officeDocument/2006/relationships/audio" Target="../media/audio9.wav"/><Relationship Id="rId4" Type="http://schemas.openxmlformats.org/officeDocument/2006/relationships/audio" Target="../media/audio2.wav"/><Relationship Id="rId9" Type="http://schemas.openxmlformats.org/officeDocument/2006/relationships/image" Target="../media/image17.jpeg"/><Relationship Id="rId14" Type="http://schemas.openxmlformats.org/officeDocument/2006/relationships/audio" Target="../media/audio7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32.png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slide" Target="slide2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/>
            <a:srcRect/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8" name="7 Imagen" descr="los panchos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85728"/>
            <a:ext cx="5072130" cy="6286544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6625" name="Picture 1" descr="http://www.glitter-graphics.com/images/text/gold/l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12" y="3571876"/>
            <a:ext cx="500066" cy="733424"/>
          </a:xfrm>
          <a:prstGeom prst="rect">
            <a:avLst/>
          </a:prstGeom>
          <a:noFill/>
        </p:spPr>
      </p:pic>
      <p:pic>
        <p:nvPicPr>
          <p:cNvPr id="26626" name="Picture 2" descr="http://www.glitter-graphics.com/images/text/gold/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715140" y="3566257"/>
            <a:ext cx="654247" cy="705705"/>
          </a:xfrm>
          <a:prstGeom prst="rect">
            <a:avLst/>
          </a:prstGeom>
          <a:noFill/>
        </p:spPr>
      </p:pic>
      <p:pic>
        <p:nvPicPr>
          <p:cNvPr id="26627" name="Picture 3" descr="http://www.glitter-graphics.com/images/text/gold/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286644" y="3571876"/>
            <a:ext cx="528542" cy="726745"/>
          </a:xfrm>
          <a:prstGeom prst="rect">
            <a:avLst/>
          </a:prstGeom>
          <a:noFill/>
        </p:spPr>
      </p:pic>
      <p:pic>
        <p:nvPicPr>
          <p:cNvPr id="26628" name="Picture 4" descr="http://www.glitter-graphics.com/images/empty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1905000" cy="95250"/>
          </a:xfrm>
          <a:prstGeom prst="rect">
            <a:avLst/>
          </a:prstGeom>
          <a:noFill/>
        </p:spPr>
      </p:pic>
      <p:pic>
        <p:nvPicPr>
          <p:cNvPr id="26629" name="Picture 5" descr="http://www.glitter-graphics.com/images/empty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525" cy="66675"/>
          </a:xfrm>
          <a:prstGeom prst="rect">
            <a:avLst/>
          </a:prstGeom>
          <a:noFill/>
        </p:spPr>
      </p:pic>
      <p:pic>
        <p:nvPicPr>
          <p:cNvPr id="26630" name="Picture 6" descr="http://www.glitter-graphics.com/images/text/gold/p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5429256" y="4286256"/>
            <a:ext cx="571504" cy="785818"/>
          </a:xfrm>
          <a:prstGeom prst="rect">
            <a:avLst/>
          </a:prstGeom>
          <a:noFill/>
        </p:spPr>
      </p:pic>
      <p:pic>
        <p:nvPicPr>
          <p:cNvPr id="26631" name="Picture 7" descr="http://www.glitter-graphics.com/images/text/gold/a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786446" y="4429132"/>
            <a:ext cx="571504" cy="642942"/>
          </a:xfrm>
          <a:prstGeom prst="rect">
            <a:avLst/>
          </a:prstGeom>
          <a:noFill/>
        </p:spPr>
      </p:pic>
      <p:pic>
        <p:nvPicPr>
          <p:cNvPr id="26632" name="Picture 8" descr="http://www.glitter-graphics.com/images/text/gold/n.gif"/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215074" y="4286256"/>
            <a:ext cx="785819" cy="785818"/>
          </a:xfrm>
          <a:prstGeom prst="rect">
            <a:avLst/>
          </a:prstGeom>
          <a:noFill/>
        </p:spPr>
      </p:pic>
      <p:pic>
        <p:nvPicPr>
          <p:cNvPr id="26633" name="Picture 9" descr="http://www.glitter-graphics.com/images/text/gold/c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858016" y="4429132"/>
            <a:ext cx="500066" cy="671512"/>
          </a:xfrm>
          <a:prstGeom prst="rect">
            <a:avLst/>
          </a:prstGeom>
          <a:noFill/>
        </p:spPr>
      </p:pic>
      <p:pic>
        <p:nvPicPr>
          <p:cNvPr id="26634" name="Picture 10" descr="http://www.glitter-graphics.com/images/text/gold/h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286644" y="4286256"/>
            <a:ext cx="642942" cy="807966"/>
          </a:xfrm>
          <a:prstGeom prst="rect">
            <a:avLst/>
          </a:prstGeom>
          <a:noFill/>
        </p:spPr>
      </p:pic>
      <p:pic>
        <p:nvPicPr>
          <p:cNvPr id="26636" name="Picture 12" descr="http://www.glitter-graphics.com/images/text/gold/s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286776" y="4286256"/>
            <a:ext cx="571504" cy="800099"/>
          </a:xfrm>
          <a:prstGeom prst="rect">
            <a:avLst/>
          </a:prstGeom>
          <a:noFill/>
        </p:spPr>
      </p:pic>
      <p:pic>
        <p:nvPicPr>
          <p:cNvPr id="26637" name="Picture 13" descr="http://www.glitter-graphics.com/images/empty.gif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1905000" cy="95250"/>
          </a:xfrm>
          <a:prstGeom prst="rect">
            <a:avLst/>
          </a:prstGeom>
          <a:noFill/>
        </p:spPr>
      </p:pic>
      <p:pic>
        <p:nvPicPr>
          <p:cNvPr id="21" name="Picture 2" descr="http://www.glitter-graphics.com/images/text/gold/o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786710" y="4214818"/>
            <a:ext cx="642943" cy="857256"/>
          </a:xfrm>
          <a:prstGeom prst="rect">
            <a:avLst/>
          </a:prstGeom>
          <a:noFill/>
        </p:spPr>
      </p:pic>
      <p:pic>
        <p:nvPicPr>
          <p:cNvPr id="20" name="19 Imagen" descr="rosa-branca.jpg"/>
          <p:cNvPicPr>
            <a:picLocks noChangeAspect="1"/>
          </p:cNvPicPr>
          <p:nvPr/>
        </p:nvPicPr>
        <p:blipFill>
          <a:blip r:embed="rId1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5000620" y="0"/>
            <a:ext cx="4143380" cy="4143380"/>
          </a:xfrm>
          <a:prstGeom prst="ellipse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9000">
    <p:sndAc>
      <p:stSnd loop="1">
        <p:snd r:embed="rId2" name="aplaus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/>
            <a:stretch>
              <a:fillRect/>
            </a:stretch>
          </a:blipFill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es-ES" sz="1400" b="1" dirty="0">
              <a:ln w="11430">
                <a:solidFill>
                  <a:schemeClr val="bg2">
                    <a:lumMod val="40000"/>
                    <a:lumOff val="60000"/>
                  </a:schemeClr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3">
              <a:lum contrast="20000"/>
            </a:blip>
            <a:srcRect/>
            <a:tile tx="0" ty="0" sx="100000" sy="100000" flip="none" algn="tl"/>
          </a:blipFill>
          <a:scene3d>
            <a:camera prst="orthographicFront"/>
            <a:lightRig rig="brightRoom" dir="t"/>
          </a:scene3d>
          <a:sp3d>
            <a:bevelT w="127000" h="127000" prst="angle"/>
          </a:sp3d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endParaRPr lang="es-ES" sz="1400" b="1" dirty="0">
              <a:ln w="11430">
                <a:solidFill>
                  <a:schemeClr val="bg2">
                    <a:lumMod val="40000"/>
                    <a:lumOff val="60000"/>
                  </a:schemeClr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auhaus 93" pitchFamily="82" charset="0"/>
            </a:endParaRPr>
          </a:p>
        </p:txBody>
      </p:sp>
      <p:pic>
        <p:nvPicPr>
          <p:cNvPr id="4" name="3 Imagen" descr="0001111729_350.jpg">
            <a:hlinkClick r:id="" action="ppaction://hlinkshowjump?jump=nextslide">
              <a:snd r:embed="rId4" name="solamente una vez-LOS PANCHOS.wav"/>
            </a:hlinkClick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42910" y="2571744"/>
            <a:ext cx="1500198" cy="12858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72EA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4 Imagen" descr="Los-Panchos-Blog.jpg">
            <a:hlinkClick r:id="" action="ppaction://hlinkshowjump?jump=nextslide">
              <a:snd r:embed="rId6" name="toda una vida.wav"/>
            </a:hlinkClick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1472" y="4786322"/>
            <a:ext cx="1500198" cy="11430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72EA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5 Imagen" descr="panchos_aviles11.jpg">
            <a:hlinkClick r:id="" action="ppaction://hlinkshowjump?jump=nextslide">
              <a:snd r:embed="rId8" name="Nosotros.wav"/>
            </a:hlinkClick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72330" y="4786322"/>
            <a:ext cx="1357322" cy="11430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72EA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7" name="6 Imagen" descr="los panchos con albino-navarro-gil (frente).jpg">
            <a:hlinkClick r:id="" action="ppaction://hlinkshowjump?jump=nextslide">
              <a:snd r:embed="rId10" name="Sabor A Mi Los Panchos(www.todocaleta.com).wav"/>
            </a:hlinkClick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29454" y="714356"/>
            <a:ext cx="1357322" cy="11430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72EA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8" name="7 Imagen" descr="LosPanchos_vintagemusic_es.jpg">
            <a:hlinkClick r:id="" action="ppaction://hlinkshowjump?jump=nextslide">
              <a:snd r:embed="rId12" name="aquellos ojos verdes LOSPANCHOS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000892" y="2571744"/>
            <a:ext cx="1428760" cy="128588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72EA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1" name="10 Imagen" descr="Imagen1.jpg">
            <a:hlinkClick r:id="" action="ppaction://hlinkshowjump?jump=nextslide">
              <a:snd r:embed="rId14" name="Si Tu Me Dices Ven Los Panchos(www.todocaleta.com).wav"/>
            </a:hlinkClick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14348" y="642918"/>
            <a:ext cx="1428760" cy="114300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72EA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10" name="9 CuadroTexto"/>
          <p:cNvSpPr txBox="1"/>
          <p:nvPr/>
        </p:nvSpPr>
        <p:spPr>
          <a:xfrm>
            <a:off x="571472" y="1785926"/>
            <a:ext cx="175400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Si Tu Me Dices Ven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2071670" y="4214818"/>
            <a:ext cx="7143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571472" y="3929066"/>
            <a:ext cx="1829347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Solamente Una Vez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143768" y="1857364"/>
            <a:ext cx="1109599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Sabor A Mi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7183207" y="3929066"/>
            <a:ext cx="1960793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Aquellos Ojos Verdes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571472" y="6000768"/>
            <a:ext cx="1465466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Toda Una Vida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7358082" y="6000768"/>
            <a:ext cx="917239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Nosotros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52" name="Picture 4" descr="gif: pareja de baile animada "/>
          <p:cNvPicPr>
            <a:picLocks noChangeAspect="1" noChangeArrowheads="1" noCrop="1"/>
          </p:cNvPicPr>
          <p:nvPr/>
        </p:nvPicPr>
        <p:blipFill>
          <a:blip r:embed="rId16">
            <a:lum contrast="20000"/>
          </a:blip>
          <a:srcRect/>
          <a:stretch>
            <a:fillRect/>
          </a:stretch>
        </p:blipFill>
        <p:spPr bwMode="auto">
          <a:xfrm>
            <a:off x="2714612" y="1357298"/>
            <a:ext cx="3752366" cy="3196213"/>
          </a:xfrm>
          <a:prstGeom prst="rect">
            <a:avLst/>
          </a:prstGeom>
          <a:noFill/>
          <a:effectLst/>
          <a:scene3d>
            <a:camera prst="orthographicFront"/>
            <a:lightRig rig="threePt" dir="t"/>
          </a:scene3d>
          <a:sp3d>
            <a:bevelT w="152400" h="146050" prst="angle"/>
          </a:sp3d>
        </p:spPr>
      </p:pic>
      <p:sp>
        <p:nvSpPr>
          <p:cNvPr id="18" name="17 CuadroTexto"/>
          <p:cNvSpPr txBox="1"/>
          <p:nvPr/>
        </p:nvSpPr>
        <p:spPr>
          <a:xfrm>
            <a:off x="2428860" y="428604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oper Black" pitchFamily="18" charset="0"/>
              </a:rPr>
              <a:t>Has  </a:t>
            </a:r>
            <a:r>
              <a:rPr lang="es-ES" sz="1600" b="1" spc="50" dirty="0" err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oper Black" pitchFamily="18" charset="0"/>
              </a:rPr>
              <a:t>Click</a:t>
            </a:r>
            <a:r>
              <a:rPr lang="es-E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oper Black" pitchFamily="18" charset="0"/>
              </a:rPr>
              <a:t>  En  La  Fotos  De  Los</a:t>
            </a:r>
          </a:p>
          <a:p>
            <a:pPr algn="ctr"/>
            <a:r>
              <a:rPr lang="es-ES" sz="16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Cooper Black" pitchFamily="18" charset="0"/>
              </a:rPr>
              <a:t>Panchos Para  Escuchar  Cada  Canción</a:t>
            </a:r>
            <a:endParaRPr lang="es-ES" sz="1600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Berlin Sans FB Demi" pitchFamily="34" charset="0"/>
            </a:endParaRPr>
          </a:p>
        </p:txBody>
      </p:sp>
      <p:pic>
        <p:nvPicPr>
          <p:cNvPr id="27650" name="Picture 2" descr="http://javiersolis.net/wp-content/uploads/2012/03/Trio-Los-Panchos.jpg">
            <a:hlinkClick r:id="" action="ppaction://hlinkshowjump?jump=nextslide">
              <a:snd r:embed="rId17" name="Los_Panchos_-_Besame_mucho_old.wav"/>
            </a:hlinkClick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2928926" y="4786322"/>
            <a:ext cx="1428760" cy="12144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72EA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27652" name="Picture 4" descr="http://i.ytimg.com/vi/-_X07NVY3-A/0.jpg">
            <a:hlinkClick r:id="" action="ppaction://hlinkshowjump?jump=nextslide">
              <a:snd r:embed="rId19" name="quizas ...quizas , quizas. Los Panchos.wav"/>
            </a:hlinkClick>
          </p:cNvPr>
          <p:cNvPicPr>
            <a:picLocks noChangeAspect="1" noChangeArrowheads="1"/>
          </p:cNvPicPr>
          <p:nvPr/>
        </p:nvPicPr>
        <p:blipFill>
          <a:blip r:embed="rId20"/>
          <a:srcRect l="10938" r="10937"/>
          <a:stretch>
            <a:fillRect/>
          </a:stretch>
        </p:blipFill>
        <p:spPr bwMode="auto">
          <a:xfrm>
            <a:off x="4929190" y="4786322"/>
            <a:ext cx="1357322" cy="121444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972EA2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21" name="20 CuadroTexto"/>
          <p:cNvSpPr txBox="1"/>
          <p:nvPr/>
        </p:nvSpPr>
        <p:spPr>
          <a:xfrm>
            <a:off x="2928926" y="6072206"/>
            <a:ext cx="1451038" cy="307777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Bésame Mucho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2" name="21 CuadroTexto"/>
          <p:cNvSpPr txBox="1"/>
          <p:nvPr/>
        </p:nvSpPr>
        <p:spPr>
          <a:xfrm>
            <a:off x="4857752" y="6072206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       quizás </a:t>
            </a:r>
            <a:r>
              <a:rPr lang="es-ES" sz="14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quizás</a:t>
            </a:r>
            <a:r>
              <a:rPr lang="es-ES" sz="1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…quizás</a:t>
            </a:r>
            <a:endParaRPr lang="es-ES" sz="1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3" name="22 Imagen" descr="9OP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500298" y="500042"/>
            <a:ext cx="285749" cy="285749"/>
          </a:xfrm>
          <a:prstGeom prst="rect">
            <a:avLst/>
          </a:prstGeom>
        </p:spPr>
      </p:pic>
      <p:pic>
        <p:nvPicPr>
          <p:cNvPr id="25" name="24 Imagen" descr="9OP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57158" y="1785926"/>
            <a:ext cx="285749" cy="285749"/>
          </a:xfrm>
          <a:prstGeom prst="rect">
            <a:avLst/>
          </a:prstGeom>
        </p:spPr>
      </p:pic>
      <p:pic>
        <p:nvPicPr>
          <p:cNvPr id="26" name="25 Imagen" descr="9OP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57158" y="3929066"/>
            <a:ext cx="285749" cy="285749"/>
          </a:xfrm>
          <a:prstGeom prst="rect">
            <a:avLst/>
          </a:prstGeom>
        </p:spPr>
      </p:pic>
      <p:pic>
        <p:nvPicPr>
          <p:cNvPr id="27" name="26 Imagen" descr="9OP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57158" y="6000768"/>
            <a:ext cx="285749" cy="285749"/>
          </a:xfrm>
          <a:prstGeom prst="rect">
            <a:avLst/>
          </a:prstGeom>
        </p:spPr>
      </p:pic>
      <p:pic>
        <p:nvPicPr>
          <p:cNvPr id="28" name="27 Imagen" descr="9OP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2714612" y="6072206"/>
            <a:ext cx="285749" cy="285749"/>
          </a:xfrm>
          <a:prstGeom prst="rect">
            <a:avLst/>
          </a:prstGeom>
        </p:spPr>
      </p:pic>
      <p:pic>
        <p:nvPicPr>
          <p:cNvPr id="29" name="28 Imagen" descr="9OP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5000628" y="6072206"/>
            <a:ext cx="285749" cy="285749"/>
          </a:xfrm>
          <a:prstGeom prst="rect">
            <a:avLst/>
          </a:prstGeom>
        </p:spPr>
      </p:pic>
      <p:pic>
        <p:nvPicPr>
          <p:cNvPr id="30" name="29 Imagen" descr="9OP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000892" y="6000768"/>
            <a:ext cx="285749" cy="285749"/>
          </a:xfrm>
          <a:prstGeom prst="rect">
            <a:avLst/>
          </a:prstGeom>
        </p:spPr>
      </p:pic>
      <p:pic>
        <p:nvPicPr>
          <p:cNvPr id="31" name="30 Imagen" descr="9OP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929454" y="4000504"/>
            <a:ext cx="285749" cy="285749"/>
          </a:xfrm>
          <a:prstGeom prst="rect">
            <a:avLst/>
          </a:prstGeom>
        </p:spPr>
      </p:pic>
      <p:pic>
        <p:nvPicPr>
          <p:cNvPr id="32" name="31 Imagen" descr="9OP.gif"/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858016" y="1928802"/>
            <a:ext cx="285749" cy="285749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2po5xd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7a8f4b95.jpg"/>
          <p:cNvPicPr>
            <a:picLocks noChangeAspect="1"/>
          </p:cNvPicPr>
          <p:nvPr/>
        </p:nvPicPr>
        <p:blipFill>
          <a:blip r:embed="rId3"/>
          <a:srcRect l="11450" t="8333" r="10121" b="8333"/>
          <a:stretch>
            <a:fillRect/>
          </a:stretch>
        </p:blipFill>
        <p:spPr>
          <a:xfrm>
            <a:off x="4643438" y="0"/>
            <a:ext cx="4500562" cy="56848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8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9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7786710" y="6000768"/>
            <a:ext cx="500066" cy="399474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357686" y="5929330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a4517b1430e2e5993a0d892722a8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215338" y="6072206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643438" y="6000768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>
              <a:lum contrast="10000"/>
            </a:blip>
            <a:stretch>
              <a:fillRect/>
            </a:stretch>
          </a:blip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sp>
        <p:nvSpPr>
          <p:cNvPr id="5" name="4 Elipse"/>
          <p:cNvSpPr/>
          <p:nvPr/>
        </p:nvSpPr>
        <p:spPr>
          <a:xfrm>
            <a:off x="3428992" y="1571612"/>
            <a:ext cx="3929090" cy="3000396"/>
          </a:xfrm>
          <a:prstGeom prst="ellipse">
            <a:avLst/>
          </a:prstGeom>
          <a:solidFill>
            <a:srgbClr val="002060"/>
          </a:solid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0f846d026fb2af6eb36c9c207df1911b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99FF">
                <a:tint val="45000"/>
                <a:satMod val="400000"/>
              </a:srgbClr>
            </a:duotone>
            <a:lum bright="20000" contrast="20000"/>
          </a:blip>
          <a:srcRect r="26771"/>
          <a:stretch>
            <a:fillRect/>
          </a:stretch>
        </p:blipFill>
        <p:spPr>
          <a:xfrm rot="20677149">
            <a:off x="2734910" y="-44243"/>
            <a:ext cx="5286412" cy="5715016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10" name="9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8143900" y="5857892"/>
            <a:ext cx="571504" cy="428628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572000" y="5857892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7cc16fcc7862766ba41e04135d512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-214346" y="-214338"/>
            <a:ext cx="9644130" cy="7358114"/>
          </a:xfrm>
          <a:prstGeom prst="rect">
            <a:avLst/>
          </a:prstGeom>
          <a:blipFill dpi="0" rotWithShape="1">
            <a:blip r:embed="rId3">
              <a:alphaModFix amt="74000"/>
            </a:blip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8143900" y="6143644"/>
            <a:ext cx="500066" cy="399474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143372" y="6072206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6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600" b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6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6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6b8815d2592e3133cca2f70fdeacbe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4348" y="714356"/>
            <a:ext cx="4476750" cy="885825"/>
          </a:xfrm>
          <a:prstGeom prst="rect">
            <a:avLst/>
          </a:prstGeom>
        </p:spPr>
      </p:pic>
      <p:pic>
        <p:nvPicPr>
          <p:cNvPr id="7" name="6 Imagen" descr="2lkyaep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62178" y="2500306"/>
            <a:ext cx="7234442" cy="1643074"/>
          </a:xfrm>
          <a:prstGeom prst="rect">
            <a:avLst/>
          </a:prstGeom>
        </p:spPr>
      </p:pic>
      <p:sp>
        <p:nvSpPr>
          <p:cNvPr id="10" name="9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7643834" y="5929330"/>
            <a:ext cx="500066" cy="399474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4000496" y="5929330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92c31c9ad7fa44dc04bff886876a63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lum contras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7929586" y="6072206"/>
            <a:ext cx="500066" cy="399474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357686" y="6000768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4643b19efe90ab72586f86c3db361b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59335" y="0"/>
            <a:ext cx="482533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8" name="7 Rectángulo"/>
          <p:cNvSpPr/>
          <p:nvPr/>
        </p:nvSpPr>
        <p:spPr>
          <a:xfrm>
            <a:off x="0" y="0"/>
            <a:ext cx="2143108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 flipH="1">
            <a:off x="7000892" y="0"/>
            <a:ext cx="2143108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2857488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1" name="10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6072198" y="6143644"/>
            <a:ext cx="500066" cy="399474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428860" y="6072206"/>
            <a:ext cx="35719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099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7" name="6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286776" y="5643578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5000628" y="5572140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13366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89904"/>
          </a:xfrm>
          <a:prstGeom prst="rect">
            <a:avLst/>
          </a:prstGeom>
        </p:spPr>
      </p:pic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215338" y="6072206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5000628" y="6000768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889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orazón"/>
          <p:cNvSpPr/>
          <p:nvPr/>
        </p:nvSpPr>
        <p:spPr>
          <a:xfrm>
            <a:off x="0" y="214290"/>
            <a:ext cx="6000792" cy="5072098"/>
          </a:xfrm>
          <a:prstGeom prst="heart">
            <a:avLst/>
          </a:prstGeom>
          <a:solidFill>
            <a:srgbClr val="C00000">
              <a:alpha val="4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>
            <a:off x="2786050" y="714356"/>
            <a:ext cx="6000792" cy="5072098"/>
          </a:xfrm>
          <a:prstGeom prst="heart">
            <a:avLst/>
          </a:prstGeom>
          <a:solidFill>
            <a:srgbClr val="C00000">
              <a:alpha val="4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143900" y="5857892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857752" y="5786454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3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248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8815" y="0"/>
            <a:ext cx="7086369" cy="6858000"/>
          </a:xfrm>
          <a:prstGeom prst="rect">
            <a:avLst/>
          </a:prstGeom>
        </p:spPr>
      </p:pic>
      <p:sp>
        <p:nvSpPr>
          <p:cNvPr id="7" name="6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143900" y="6000768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857752" y="5929330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062997865d67e19e6bcb54e7e7de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orazón"/>
          <p:cNvSpPr/>
          <p:nvPr/>
        </p:nvSpPr>
        <p:spPr>
          <a:xfrm>
            <a:off x="357158" y="1071546"/>
            <a:ext cx="8501090" cy="5429288"/>
          </a:xfrm>
          <a:prstGeom prst="heart">
            <a:avLst/>
          </a:prstGeom>
          <a:solidFill>
            <a:srgbClr val="C00000">
              <a:alpha val="49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254000" h="215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9" name="8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215338" y="6000768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929190" y="6000768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10" presetClass="exit" presetSubtype="0" repeatCount="2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000"/>
                            </p:stCondLst>
                            <p:childTnLst>
                              <p:par>
                                <p:cTn id="18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eso-ciego-a2541996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7" name="6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143900" y="6000768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357686" y="5929330"/>
            <a:ext cx="37862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uenas-relaciones-de-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7" name="6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215338" y="5929330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786314" y="5857892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35f40732a265c9a6ec75ed5ba4212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8" name="7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8072462" y="6000768"/>
            <a:ext cx="500066" cy="399474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643438" y="6000768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e7dcbe2e47586fa75ae619637cb7d8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1188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6" name="5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7" name="6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143900" y="5929330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2">
                <a:lumMod val="50000"/>
              </a:schemeClr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643438" y="5857892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chemeClr val="bg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chemeClr val="bg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scapada-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081117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7929586" y="6000768"/>
            <a:ext cx="500066" cy="399474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500562" y="5929330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AREJA EN LA TORMENTA2011 -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282745-svetik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255997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 rot="1680559">
            <a:off x="-1121102" y="3195745"/>
            <a:ext cx="4965474" cy="4374295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8" name="7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8072462" y="6000768"/>
            <a:ext cx="500066" cy="399474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714876" y="5929330"/>
            <a:ext cx="32861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est de amor relaciones de parej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7858148" y="6000768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357686" y="5929330"/>
            <a:ext cx="34290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8"/>
            <a:ext cx="9144000" cy="6786563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001024" y="6000768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357686" y="6000768"/>
            <a:ext cx="35004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mor-de-fantasia_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050" name="Picture 2" descr="http://sl.glitter-graphics.net/pub/201/201041k18hkdmod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6886017" flipH="1">
            <a:off x="3373494" y="4216061"/>
            <a:ext cx="1128668" cy="226769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4929190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8" name="7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8358182" y="6072206"/>
            <a:ext cx="500066" cy="399474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500562" y="600076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ewer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8604"/>
            <a:ext cx="9144000" cy="614364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orazón"/>
          <p:cNvSpPr/>
          <p:nvPr/>
        </p:nvSpPr>
        <p:spPr>
          <a:xfrm rot="20445222">
            <a:off x="749097" y="720933"/>
            <a:ext cx="5214942" cy="5429288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222250" h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orazón"/>
          <p:cNvSpPr/>
          <p:nvPr/>
        </p:nvSpPr>
        <p:spPr>
          <a:xfrm rot="1186124">
            <a:off x="3612000" y="711948"/>
            <a:ext cx="5143504" cy="5357850"/>
          </a:xfrm>
          <a:prstGeom prst="heart">
            <a:avLst/>
          </a:prstGeom>
          <a:solidFill>
            <a:srgbClr val="C00000"/>
          </a:solidFill>
          <a:ln>
            <a:noFill/>
          </a:ln>
          <a:scene3d>
            <a:camera prst="orthographicFront"/>
            <a:lightRig rig="threePt" dir="t"/>
          </a:scene3d>
          <a:sp3d>
            <a:bevelT w="222250" h="2413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9" name="8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8001024" y="5929330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4572000" y="5857892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blipFill>
                  <a:blip r:embed="rId5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blipFill>
                <a:blip r:embed="rId5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23" presetClass="exit" presetSubtype="3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xit" presetSubtype="3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1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inter Snow Steam Love Hugs Sweet Smile HD Wallpaper - LoveWallpapers4u.Blogspot.Com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85728"/>
            <a:ext cx="9144000" cy="628652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8" name="7 Botón de acción: Hacia atrás o Anterior">
            <a:hlinkClick r:id="rId3" action="ppaction://hlinksldjump" highlightClick="1"/>
          </p:cNvPr>
          <p:cNvSpPr/>
          <p:nvPr/>
        </p:nvSpPr>
        <p:spPr>
          <a:xfrm>
            <a:off x="7572396" y="6000768"/>
            <a:ext cx="500066" cy="399474"/>
          </a:xfrm>
          <a:prstGeom prst="actionButtonBackPrevious">
            <a:avLst/>
          </a:prstGeom>
          <a:blipFill>
            <a:blip r:embed="rId4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214810" y="5929330"/>
            <a:ext cx="32147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9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58afd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766b5eb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95718">
            <a:off x="-93655" y="638169"/>
            <a:ext cx="4335132" cy="6135538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4500562" y="600076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>
              <a:solidFill>
                <a:schemeClr val="bg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8" name="7 Botón de acción: Hacia atrás o Anterior">
            <a:hlinkClick r:id="rId4" action="ppaction://hlinksldjump" highlightClick="1"/>
          </p:cNvPr>
          <p:cNvSpPr/>
          <p:nvPr/>
        </p:nvSpPr>
        <p:spPr>
          <a:xfrm>
            <a:off x="8072462" y="5857892"/>
            <a:ext cx="500066" cy="428628"/>
          </a:xfrm>
          <a:prstGeom prst="actionButtonBackPrevious">
            <a:avLst/>
          </a:prstGeom>
          <a:blipFill>
            <a:blip r:embed="rId5" cstate="print"/>
            <a:stretch>
              <a:fillRect/>
            </a:stretch>
          </a:blipFill>
          <a:ln>
            <a:solidFill>
              <a:schemeClr val="bg1"/>
            </a:solidFill>
          </a:ln>
          <a:scene3d>
            <a:camera prst="orthographicFront"/>
            <a:lightRig rig="chilly" dir="t"/>
          </a:scene3d>
          <a:sp3d>
            <a:bevelT w="298450" h="254000" prst="coolSlant"/>
            <a:bevelB w="177800" h="3556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CuadroTexto"/>
          <p:cNvSpPr txBox="1"/>
          <p:nvPr/>
        </p:nvSpPr>
        <p:spPr>
          <a:xfrm>
            <a:off x="4857752" y="5786454"/>
            <a:ext cx="31432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Para  Volver al índice de Canciones</a:t>
            </a:r>
          </a:p>
          <a:p>
            <a:pPr algn="ctr"/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haz </a:t>
            </a:r>
            <a:r>
              <a:rPr lang="es-ES" sz="1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click</a:t>
            </a:r>
            <a:r>
              <a:rPr lang="es-ES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" pitchFamily="34" charset="0"/>
              </a:rPr>
              <a:t> en la flecha</a:t>
            </a:r>
            <a:endParaRPr lang="es-ES" sz="1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357158" y="6000768"/>
            <a:ext cx="3594061" cy="52322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es-ES" sz="2800" b="1" dirty="0" smtClean="0">
                <a:ln w="50800"/>
                <a:solidFill>
                  <a:schemeClr val="bg1">
                    <a:shade val="50000"/>
                  </a:schemeClr>
                </a:solidFill>
                <a:latin typeface="Balthazar" pitchFamily="2" charset="0"/>
              </a:rPr>
              <a:t>Francisco del Olmo-Jazmín</a:t>
            </a:r>
            <a:endParaRPr lang="es-ES" sz="2800" b="1" dirty="0">
              <a:ln w="50800"/>
              <a:solidFill>
                <a:schemeClr val="bg1">
                  <a:shade val="50000"/>
                </a:schemeClr>
              </a:solidFill>
              <a:latin typeface="Balthazar" pitchFamily="2" charset="0"/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ción3">
  <a:themeElements>
    <a:clrScheme name="Opulento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Presentación3</Template>
  <TotalTime>0</TotalTime>
  <Words>386</Words>
  <Application>Microsoft Office PowerPoint</Application>
  <PresentationFormat>Presentación en pantalla (4:3)</PresentationFormat>
  <Paragraphs>87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Presentación3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2012-08-23T22:31:58Z</dcterms:created>
  <dcterms:modified xsi:type="dcterms:W3CDTF">2012-08-23T22:33:27Z</dcterms:modified>
</cp:coreProperties>
</file>