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0"/>
  </p:notesMasterIdLst>
  <p:sldIdLst>
    <p:sldId id="256" r:id="rId3"/>
    <p:sldId id="257" r:id="rId4"/>
    <p:sldId id="258" r:id="rId5"/>
    <p:sldId id="259" r:id="rId6"/>
    <p:sldId id="260" r:id="rId7"/>
    <p:sldId id="327" r:id="rId8"/>
    <p:sldId id="328" r:id="rId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E8982AD-4618-4F9F-9277-78FBE2D8737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88D22CD-C80B-4EF6-BFC5-EDE774ADB63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48F71F6-EEEB-4F4A-8E15-9BEE0AE8A29B}" type="datetime1">
              <a:rPr lang="es-ES"/>
              <a:pPr lvl="0"/>
              <a:t>27/07/2021</a:t>
            </a:fld>
            <a:endParaRPr lang="es-ES"/>
          </a:p>
        </p:txBody>
      </p:sp>
      <p:sp>
        <p:nvSpPr>
          <p:cNvPr id="4" name="Marcador de imagen de diapositiva 3">
            <a:extLst>
              <a:ext uri="{FF2B5EF4-FFF2-40B4-BE49-F238E27FC236}">
                <a16:creationId xmlns:a16="http://schemas.microsoft.com/office/drawing/2014/main" id="{B0C2A726-8AB6-4086-AC89-2950052E297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93217B1-5F70-49D2-946B-04C156DA4C6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F24BD5FF-A313-41ED-9E69-63B1AD77469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EA5E930-3022-4A6E-B26B-A17568E2C2B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5F38105-FED9-4102-9D1D-1287A11B42D1}" type="slidenum">
              <a:t>‹Nº›</a:t>
            </a:fld>
            <a:endParaRPr lang="es-ES"/>
          </a:p>
        </p:txBody>
      </p:sp>
    </p:spTree>
    <p:extLst>
      <p:ext uri="{BB962C8B-B14F-4D97-AF65-F5344CB8AC3E}">
        <p14:creationId xmlns:p14="http://schemas.microsoft.com/office/powerpoint/2010/main" val="187857142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0B6E47D-398C-4AA5-99A6-424289957E6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10D75CD-9463-4898-8DA4-B22B261F712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8EF54B5-8C90-43AD-83D4-56212D58495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A8D3915-B3F7-42AC-B65E-4DD460DD206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ECEE9E4-07A5-44E8-AE63-E700761EA68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CE6CC4A-85E1-493B-A2F3-519F100959A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F00BE49-ACAA-4893-B951-307BA275E86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EF6CF37-3D23-4101-9624-6A749583529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BBDB6F-8537-4B01-B15F-DD5DA5E29CD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EF2D0AE-F151-4A3A-B541-F336DEAFD0B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C618072-6FBE-4FC7-A44E-C3DCD35A968D}"/>
              </a:ext>
            </a:extLst>
          </p:cNvPr>
          <p:cNvSpPr txBox="1">
            <a:spLocks noGrp="1"/>
          </p:cNvSpPr>
          <p:nvPr>
            <p:ph type="dt" sz="half" idx="7"/>
          </p:nvPr>
        </p:nvSpPr>
        <p:spPr/>
        <p:txBody>
          <a:bodyPr/>
          <a:lstStyle>
            <a:lvl1pPr>
              <a:defRPr/>
            </a:lvl1pPr>
          </a:lstStyle>
          <a:p>
            <a:pPr lvl="0"/>
            <a:fld id="{60EAB6E2-9B46-4BBB-8945-8F0EC86144C4}" type="datetime1">
              <a:rPr lang="es-ES"/>
              <a:pPr lvl="0"/>
              <a:t>27/07/2021</a:t>
            </a:fld>
            <a:endParaRPr lang="es-ES"/>
          </a:p>
        </p:txBody>
      </p:sp>
      <p:sp>
        <p:nvSpPr>
          <p:cNvPr id="5" name="Marcador de pie de página 4">
            <a:extLst>
              <a:ext uri="{FF2B5EF4-FFF2-40B4-BE49-F238E27FC236}">
                <a16:creationId xmlns:a16="http://schemas.microsoft.com/office/drawing/2014/main" id="{8E26C33F-5BCC-4839-AA2F-259CD9AE194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DDD6257-5145-41D1-976D-06C6E72EF3C8}"/>
              </a:ext>
            </a:extLst>
          </p:cNvPr>
          <p:cNvSpPr txBox="1">
            <a:spLocks noGrp="1"/>
          </p:cNvSpPr>
          <p:nvPr>
            <p:ph type="sldNum" sz="quarter" idx="8"/>
          </p:nvPr>
        </p:nvSpPr>
        <p:spPr/>
        <p:txBody>
          <a:bodyPr/>
          <a:lstStyle>
            <a:lvl1pPr>
              <a:defRPr/>
            </a:lvl1pPr>
          </a:lstStyle>
          <a:p>
            <a:pPr lvl="0"/>
            <a:fld id="{3F56284E-A09B-46DE-AB4E-909C8783E9EA}" type="slidenum">
              <a:t>‹Nº›</a:t>
            </a:fld>
            <a:endParaRPr lang="es-ES"/>
          </a:p>
        </p:txBody>
      </p:sp>
    </p:spTree>
    <p:extLst>
      <p:ext uri="{BB962C8B-B14F-4D97-AF65-F5344CB8AC3E}">
        <p14:creationId xmlns:p14="http://schemas.microsoft.com/office/powerpoint/2010/main" val="162414242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7CE0E7-F704-4114-9EE4-5BCB3441B97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7C8FE07-C09F-492C-8895-CF6C6E38A29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261E16E-3B66-4F70-BA96-18F4C0C86847}"/>
              </a:ext>
            </a:extLst>
          </p:cNvPr>
          <p:cNvSpPr txBox="1">
            <a:spLocks noGrp="1"/>
          </p:cNvSpPr>
          <p:nvPr>
            <p:ph type="dt" sz="half" idx="7"/>
          </p:nvPr>
        </p:nvSpPr>
        <p:spPr/>
        <p:txBody>
          <a:bodyPr/>
          <a:lstStyle>
            <a:lvl1pPr>
              <a:defRPr/>
            </a:lvl1pPr>
          </a:lstStyle>
          <a:p>
            <a:pPr lvl="0"/>
            <a:fld id="{55556C96-C474-4F0B-A4F1-F3B3420C03A4}" type="datetime1">
              <a:rPr lang="es-ES"/>
              <a:pPr lvl="0"/>
              <a:t>27/07/2021</a:t>
            </a:fld>
            <a:endParaRPr lang="es-ES"/>
          </a:p>
        </p:txBody>
      </p:sp>
      <p:sp>
        <p:nvSpPr>
          <p:cNvPr id="5" name="Marcador de pie de página 4">
            <a:extLst>
              <a:ext uri="{FF2B5EF4-FFF2-40B4-BE49-F238E27FC236}">
                <a16:creationId xmlns:a16="http://schemas.microsoft.com/office/drawing/2014/main" id="{7D7C74C8-9BAA-4658-A610-41E2D04BD56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AA94F6D-874D-400A-9DBD-B86920D42309}"/>
              </a:ext>
            </a:extLst>
          </p:cNvPr>
          <p:cNvSpPr txBox="1">
            <a:spLocks noGrp="1"/>
          </p:cNvSpPr>
          <p:nvPr>
            <p:ph type="sldNum" sz="quarter" idx="8"/>
          </p:nvPr>
        </p:nvSpPr>
        <p:spPr/>
        <p:txBody>
          <a:bodyPr/>
          <a:lstStyle>
            <a:lvl1pPr>
              <a:defRPr/>
            </a:lvl1pPr>
          </a:lstStyle>
          <a:p>
            <a:pPr lvl="0"/>
            <a:fld id="{99845E62-46CB-4E19-BA23-05753F74BF0C}" type="slidenum">
              <a:t>‹Nº›</a:t>
            </a:fld>
            <a:endParaRPr lang="es-ES"/>
          </a:p>
        </p:txBody>
      </p:sp>
    </p:spTree>
    <p:extLst>
      <p:ext uri="{BB962C8B-B14F-4D97-AF65-F5344CB8AC3E}">
        <p14:creationId xmlns:p14="http://schemas.microsoft.com/office/powerpoint/2010/main" val="20792581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0C55C5-2E07-4195-A293-9C980FE12D1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8C8A959-ECEC-4AAE-9D9D-D7B24D4321F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E3DABAD-FCE9-40F2-B06F-82AB9513F4EF}"/>
              </a:ext>
            </a:extLst>
          </p:cNvPr>
          <p:cNvSpPr txBox="1">
            <a:spLocks noGrp="1"/>
          </p:cNvSpPr>
          <p:nvPr>
            <p:ph type="dt" sz="half" idx="7"/>
          </p:nvPr>
        </p:nvSpPr>
        <p:spPr/>
        <p:txBody>
          <a:bodyPr/>
          <a:lstStyle>
            <a:lvl1pPr>
              <a:defRPr/>
            </a:lvl1pPr>
          </a:lstStyle>
          <a:p>
            <a:pPr lvl="0"/>
            <a:fld id="{1A7059F4-CAC1-4C7A-8706-2302F78455B2}" type="datetime1">
              <a:rPr lang="es-ES"/>
              <a:pPr lvl="0"/>
              <a:t>27/07/2021</a:t>
            </a:fld>
            <a:endParaRPr lang="es-ES"/>
          </a:p>
        </p:txBody>
      </p:sp>
      <p:sp>
        <p:nvSpPr>
          <p:cNvPr id="5" name="Marcador de pie de página 4">
            <a:extLst>
              <a:ext uri="{FF2B5EF4-FFF2-40B4-BE49-F238E27FC236}">
                <a16:creationId xmlns:a16="http://schemas.microsoft.com/office/drawing/2014/main" id="{D553BC3E-3005-495E-BA13-8F5C3D6E68D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D3B4021-1C01-4C6B-A778-59357848B222}"/>
              </a:ext>
            </a:extLst>
          </p:cNvPr>
          <p:cNvSpPr txBox="1">
            <a:spLocks noGrp="1"/>
          </p:cNvSpPr>
          <p:nvPr>
            <p:ph type="sldNum" sz="quarter" idx="8"/>
          </p:nvPr>
        </p:nvSpPr>
        <p:spPr/>
        <p:txBody>
          <a:bodyPr/>
          <a:lstStyle>
            <a:lvl1pPr>
              <a:defRPr/>
            </a:lvl1pPr>
          </a:lstStyle>
          <a:p>
            <a:pPr lvl="0"/>
            <a:fld id="{E97063A2-F283-42A4-A290-A7762B212153}" type="slidenum">
              <a:t>‹Nº›</a:t>
            </a:fld>
            <a:endParaRPr lang="es-ES"/>
          </a:p>
        </p:txBody>
      </p:sp>
    </p:spTree>
    <p:extLst>
      <p:ext uri="{BB962C8B-B14F-4D97-AF65-F5344CB8AC3E}">
        <p14:creationId xmlns:p14="http://schemas.microsoft.com/office/powerpoint/2010/main" val="2414169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9D6173-7190-4C3D-951E-ECEA3F9183F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FA66574-EBD4-48B9-9660-18356566A91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40645C2-9A7F-4B0F-A044-31F289DD10B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20B2E58-3296-4837-BC44-B0F5AB158FEF}"/>
              </a:ext>
            </a:extLst>
          </p:cNvPr>
          <p:cNvSpPr txBox="1">
            <a:spLocks noGrp="1"/>
          </p:cNvSpPr>
          <p:nvPr>
            <p:ph type="dt" sz="half" idx="7"/>
          </p:nvPr>
        </p:nvSpPr>
        <p:spPr/>
        <p:txBody>
          <a:bodyPr/>
          <a:lstStyle>
            <a:lvl1pPr>
              <a:defRPr/>
            </a:lvl1pPr>
          </a:lstStyle>
          <a:p>
            <a:pPr lvl="0"/>
            <a:fld id="{53FAAC43-1B96-4A99-83AE-282354672CFE}" type="datetime1">
              <a:rPr lang="es-ES"/>
              <a:pPr lvl="0"/>
              <a:t>27/07/2021</a:t>
            </a:fld>
            <a:endParaRPr lang="es-ES"/>
          </a:p>
        </p:txBody>
      </p:sp>
      <p:sp>
        <p:nvSpPr>
          <p:cNvPr id="6" name="Marcador de pie de página 5">
            <a:extLst>
              <a:ext uri="{FF2B5EF4-FFF2-40B4-BE49-F238E27FC236}">
                <a16:creationId xmlns:a16="http://schemas.microsoft.com/office/drawing/2014/main" id="{D14F3AAD-B6CF-4A6E-AEE8-44203F365CC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9E56745-4A49-46D7-96CB-B11C3E4CA155}"/>
              </a:ext>
            </a:extLst>
          </p:cNvPr>
          <p:cNvSpPr txBox="1">
            <a:spLocks noGrp="1"/>
          </p:cNvSpPr>
          <p:nvPr>
            <p:ph type="sldNum" sz="quarter" idx="8"/>
          </p:nvPr>
        </p:nvSpPr>
        <p:spPr/>
        <p:txBody>
          <a:bodyPr/>
          <a:lstStyle>
            <a:lvl1pPr>
              <a:defRPr/>
            </a:lvl1pPr>
          </a:lstStyle>
          <a:p>
            <a:pPr lvl="0"/>
            <a:fld id="{B96135AF-EECF-4368-A2E5-768CF5F23DD7}" type="slidenum">
              <a:t>‹Nº›</a:t>
            </a:fld>
            <a:endParaRPr lang="es-ES"/>
          </a:p>
        </p:txBody>
      </p:sp>
    </p:spTree>
    <p:extLst>
      <p:ext uri="{BB962C8B-B14F-4D97-AF65-F5344CB8AC3E}">
        <p14:creationId xmlns:p14="http://schemas.microsoft.com/office/powerpoint/2010/main" val="1587742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57ADCF-9828-4BEC-B928-7F7A495B1A2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5567EA2-EE8A-4A8C-A73C-00E1A75847E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5306938-46EB-4597-8A1C-B73E0DD7025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3AD0F7C-75FB-4CD4-9C53-09868F96816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7373069-132C-4F43-9DEB-E23944A6A93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E782A29-46D2-4474-BE4C-45EA2C9A8E42}"/>
              </a:ext>
            </a:extLst>
          </p:cNvPr>
          <p:cNvSpPr txBox="1">
            <a:spLocks noGrp="1"/>
          </p:cNvSpPr>
          <p:nvPr>
            <p:ph type="dt" sz="half" idx="7"/>
          </p:nvPr>
        </p:nvSpPr>
        <p:spPr/>
        <p:txBody>
          <a:bodyPr/>
          <a:lstStyle>
            <a:lvl1pPr>
              <a:defRPr/>
            </a:lvl1pPr>
          </a:lstStyle>
          <a:p>
            <a:pPr lvl="0"/>
            <a:fld id="{B69D7BC7-9A38-44B9-A864-A42969834890}" type="datetime1">
              <a:rPr lang="es-ES"/>
              <a:pPr lvl="0"/>
              <a:t>27/07/2021</a:t>
            </a:fld>
            <a:endParaRPr lang="es-ES"/>
          </a:p>
        </p:txBody>
      </p:sp>
      <p:sp>
        <p:nvSpPr>
          <p:cNvPr id="8" name="Marcador de pie de página 7">
            <a:extLst>
              <a:ext uri="{FF2B5EF4-FFF2-40B4-BE49-F238E27FC236}">
                <a16:creationId xmlns:a16="http://schemas.microsoft.com/office/drawing/2014/main" id="{E67F6768-AB95-496F-99E3-93C8A4ADE4A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672E7CD-B169-477A-8A07-45814A23A453}"/>
              </a:ext>
            </a:extLst>
          </p:cNvPr>
          <p:cNvSpPr txBox="1">
            <a:spLocks noGrp="1"/>
          </p:cNvSpPr>
          <p:nvPr>
            <p:ph type="sldNum" sz="quarter" idx="8"/>
          </p:nvPr>
        </p:nvSpPr>
        <p:spPr/>
        <p:txBody>
          <a:bodyPr/>
          <a:lstStyle>
            <a:lvl1pPr>
              <a:defRPr/>
            </a:lvl1pPr>
          </a:lstStyle>
          <a:p>
            <a:pPr lvl="0"/>
            <a:fld id="{2CEDDDD7-5414-4C27-81FF-DEE6314138D3}" type="slidenum">
              <a:t>‹Nº›</a:t>
            </a:fld>
            <a:endParaRPr lang="es-ES"/>
          </a:p>
        </p:txBody>
      </p:sp>
    </p:spTree>
    <p:extLst>
      <p:ext uri="{BB962C8B-B14F-4D97-AF65-F5344CB8AC3E}">
        <p14:creationId xmlns:p14="http://schemas.microsoft.com/office/powerpoint/2010/main" val="369838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AF4A8D-4F0C-4A1C-A80B-1727F642169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D57078F-5A81-46DE-891B-9D41EC5E1D54}"/>
              </a:ext>
            </a:extLst>
          </p:cNvPr>
          <p:cNvSpPr txBox="1">
            <a:spLocks noGrp="1"/>
          </p:cNvSpPr>
          <p:nvPr>
            <p:ph type="dt" sz="half" idx="7"/>
          </p:nvPr>
        </p:nvSpPr>
        <p:spPr/>
        <p:txBody>
          <a:bodyPr/>
          <a:lstStyle>
            <a:lvl1pPr>
              <a:defRPr/>
            </a:lvl1pPr>
          </a:lstStyle>
          <a:p>
            <a:pPr lvl="0"/>
            <a:fld id="{C056F5D8-24BC-47EC-B595-602AA19D0EA0}" type="datetime1">
              <a:rPr lang="es-ES"/>
              <a:pPr lvl="0"/>
              <a:t>27/07/2021</a:t>
            </a:fld>
            <a:endParaRPr lang="es-ES"/>
          </a:p>
        </p:txBody>
      </p:sp>
      <p:sp>
        <p:nvSpPr>
          <p:cNvPr id="4" name="Marcador de pie de página 3">
            <a:extLst>
              <a:ext uri="{FF2B5EF4-FFF2-40B4-BE49-F238E27FC236}">
                <a16:creationId xmlns:a16="http://schemas.microsoft.com/office/drawing/2014/main" id="{B36EE456-943B-4CD9-8843-5484F68C2E6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F5720B4-A44E-422D-B061-CD7807DC63F6}"/>
              </a:ext>
            </a:extLst>
          </p:cNvPr>
          <p:cNvSpPr txBox="1">
            <a:spLocks noGrp="1"/>
          </p:cNvSpPr>
          <p:nvPr>
            <p:ph type="sldNum" sz="quarter" idx="8"/>
          </p:nvPr>
        </p:nvSpPr>
        <p:spPr/>
        <p:txBody>
          <a:bodyPr/>
          <a:lstStyle>
            <a:lvl1pPr>
              <a:defRPr/>
            </a:lvl1pPr>
          </a:lstStyle>
          <a:p>
            <a:pPr lvl="0"/>
            <a:fld id="{CCA78DE5-E490-4D44-A717-3F3DD2E5BD6B}" type="slidenum">
              <a:t>‹Nº›</a:t>
            </a:fld>
            <a:endParaRPr lang="es-ES"/>
          </a:p>
        </p:txBody>
      </p:sp>
    </p:spTree>
    <p:extLst>
      <p:ext uri="{BB962C8B-B14F-4D97-AF65-F5344CB8AC3E}">
        <p14:creationId xmlns:p14="http://schemas.microsoft.com/office/powerpoint/2010/main" val="3726458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2EFD265-B692-4C83-843B-C577836F642A}"/>
              </a:ext>
            </a:extLst>
          </p:cNvPr>
          <p:cNvSpPr txBox="1">
            <a:spLocks noGrp="1"/>
          </p:cNvSpPr>
          <p:nvPr>
            <p:ph type="dt" sz="half" idx="7"/>
          </p:nvPr>
        </p:nvSpPr>
        <p:spPr/>
        <p:txBody>
          <a:bodyPr/>
          <a:lstStyle>
            <a:lvl1pPr>
              <a:defRPr/>
            </a:lvl1pPr>
          </a:lstStyle>
          <a:p>
            <a:pPr lvl="0"/>
            <a:fld id="{431AB042-917F-451F-97F1-228667D97D3C}" type="datetime1">
              <a:rPr lang="es-ES"/>
              <a:pPr lvl="0"/>
              <a:t>27/07/2021</a:t>
            </a:fld>
            <a:endParaRPr lang="es-ES"/>
          </a:p>
        </p:txBody>
      </p:sp>
      <p:sp>
        <p:nvSpPr>
          <p:cNvPr id="3" name="Marcador de pie de página 2">
            <a:extLst>
              <a:ext uri="{FF2B5EF4-FFF2-40B4-BE49-F238E27FC236}">
                <a16:creationId xmlns:a16="http://schemas.microsoft.com/office/drawing/2014/main" id="{3A9ED919-73C5-45DA-A5BE-98994999E38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FAB1F15-C027-4072-9B90-A14A08596C70}"/>
              </a:ext>
            </a:extLst>
          </p:cNvPr>
          <p:cNvSpPr txBox="1">
            <a:spLocks noGrp="1"/>
          </p:cNvSpPr>
          <p:nvPr>
            <p:ph type="sldNum" sz="quarter" idx="8"/>
          </p:nvPr>
        </p:nvSpPr>
        <p:spPr/>
        <p:txBody>
          <a:bodyPr/>
          <a:lstStyle>
            <a:lvl1pPr>
              <a:defRPr/>
            </a:lvl1pPr>
          </a:lstStyle>
          <a:p>
            <a:pPr lvl="0"/>
            <a:fld id="{6EB481C1-D71D-4213-A601-35AB6DF1A47E}" type="slidenum">
              <a:t>‹Nº›</a:t>
            </a:fld>
            <a:endParaRPr lang="es-ES"/>
          </a:p>
        </p:txBody>
      </p:sp>
    </p:spTree>
    <p:extLst>
      <p:ext uri="{BB962C8B-B14F-4D97-AF65-F5344CB8AC3E}">
        <p14:creationId xmlns:p14="http://schemas.microsoft.com/office/powerpoint/2010/main" val="144849940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1F9C29-3390-443C-9A28-933BBF26DE7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0144670-AA8A-4248-A619-284F34C66A7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230A467-E3CD-4122-AB59-3E874D30E86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7854F6F-29CB-438A-9435-C02738519208}"/>
              </a:ext>
            </a:extLst>
          </p:cNvPr>
          <p:cNvSpPr txBox="1">
            <a:spLocks noGrp="1"/>
          </p:cNvSpPr>
          <p:nvPr>
            <p:ph type="dt" sz="half" idx="7"/>
          </p:nvPr>
        </p:nvSpPr>
        <p:spPr/>
        <p:txBody>
          <a:bodyPr/>
          <a:lstStyle>
            <a:lvl1pPr>
              <a:defRPr/>
            </a:lvl1pPr>
          </a:lstStyle>
          <a:p>
            <a:pPr lvl="0"/>
            <a:fld id="{C0C8A329-2B5A-4619-87FE-A2DD607743A9}" type="datetime1">
              <a:rPr lang="es-ES"/>
              <a:pPr lvl="0"/>
              <a:t>27/07/2021</a:t>
            </a:fld>
            <a:endParaRPr lang="es-ES"/>
          </a:p>
        </p:txBody>
      </p:sp>
      <p:sp>
        <p:nvSpPr>
          <p:cNvPr id="6" name="Marcador de pie de página 5">
            <a:extLst>
              <a:ext uri="{FF2B5EF4-FFF2-40B4-BE49-F238E27FC236}">
                <a16:creationId xmlns:a16="http://schemas.microsoft.com/office/drawing/2014/main" id="{61D0D061-57BE-422D-B4C9-05EFD33C75C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B902EB5-C629-45B4-8F73-8A0C50639EBF}"/>
              </a:ext>
            </a:extLst>
          </p:cNvPr>
          <p:cNvSpPr txBox="1">
            <a:spLocks noGrp="1"/>
          </p:cNvSpPr>
          <p:nvPr>
            <p:ph type="sldNum" sz="quarter" idx="8"/>
          </p:nvPr>
        </p:nvSpPr>
        <p:spPr/>
        <p:txBody>
          <a:bodyPr/>
          <a:lstStyle>
            <a:lvl1pPr>
              <a:defRPr/>
            </a:lvl1pPr>
          </a:lstStyle>
          <a:p>
            <a:pPr lvl="0"/>
            <a:fld id="{F6258494-6092-4D60-AA4D-20B3F85C38EE}" type="slidenum">
              <a:t>‹Nº›</a:t>
            </a:fld>
            <a:endParaRPr lang="es-ES"/>
          </a:p>
        </p:txBody>
      </p:sp>
    </p:spTree>
    <p:extLst>
      <p:ext uri="{BB962C8B-B14F-4D97-AF65-F5344CB8AC3E}">
        <p14:creationId xmlns:p14="http://schemas.microsoft.com/office/powerpoint/2010/main" val="309089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720E2A-00C7-4ADF-9767-5A4AA391DC3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73C3AB8-3F92-41CB-8AB9-028887AC107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B1857F1-A91A-4F17-95F5-B0280FFDE84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FD4A227-A15E-4716-ABA8-B225EA114170}"/>
              </a:ext>
            </a:extLst>
          </p:cNvPr>
          <p:cNvSpPr txBox="1">
            <a:spLocks noGrp="1"/>
          </p:cNvSpPr>
          <p:nvPr>
            <p:ph type="dt" sz="half" idx="7"/>
          </p:nvPr>
        </p:nvSpPr>
        <p:spPr/>
        <p:txBody>
          <a:bodyPr/>
          <a:lstStyle>
            <a:lvl1pPr>
              <a:defRPr/>
            </a:lvl1pPr>
          </a:lstStyle>
          <a:p>
            <a:pPr lvl="0"/>
            <a:fld id="{36C0A3E9-6E04-4221-8742-7101536B6102}" type="datetime1">
              <a:rPr lang="es-ES"/>
              <a:pPr lvl="0"/>
              <a:t>27/07/2021</a:t>
            </a:fld>
            <a:endParaRPr lang="es-ES"/>
          </a:p>
        </p:txBody>
      </p:sp>
      <p:sp>
        <p:nvSpPr>
          <p:cNvPr id="6" name="Marcador de pie de página 5">
            <a:extLst>
              <a:ext uri="{FF2B5EF4-FFF2-40B4-BE49-F238E27FC236}">
                <a16:creationId xmlns:a16="http://schemas.microsoft.com/office/drawing/2014/main" id="{DE5C3193-64E2-41CB-980E-D7F32055BB4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F0A6DD6-D52F-4E50-A98A-CA947BC87123}"/>
              </a:ext>
            </a:extLst>
          </p:cNvPr>
          <p:cNvSpPr txBox="1">
            <a:spLocks noGrp="1"/>
          </p:cNvSpPr>
          <p:nvPr>
            <p:ph type="sldNum" sz="quarter" idx="8"/>
          </p:nvPr>
        </p:nvSpPr>
        <p:spPr/>
        <p:txBody>
          <a:bodyPr/>
          <a:lstStyle>
            <a:lvl1pPr>
              <a:defRPr/>
            </a:lvl1pPr>
          </a:lstStyle>
          <a:p>
            <a:pPr lvl="0"/>
            <a:fld id="{95698812-AD4D-4D25-97E3-D28E7CF904D3}" type="slidenum">
              <a:t>‹Nº›</a:t>
            </a:fld>
            <a:endParaRPr lang="es-ES"/>
          </a:p>
        </p:txBody>
      </p:sp>
    </p:spTree>
    <p:extLst>
      <p:ext uri="{BB962C8B-B14F-4D97-AF65-F5344CB8AC3E}">
        <p14:creationId xmlns:p14="http://schemas.microsoft.com/office/powerpoint/2010/main" val="1544024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B4A159-7076-4A1A-826F-D43541B54E6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EBFCAB3-A0CE-4C35-A6A0-82A86A9B1BB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F97F2E6-7A2E-479A-A30A-98871D4B64B9}"/>
              </a:ext>
            </a:extLst>
          </p:cNvPr>
          <p:cNvSpPr txBox="1">
            <a:spLocks noGrp="1"/>
          </p:cNvSpPr>
          <p:nvPr>
            <p:ph type="dt" sz="half" idx="7"/>
          </p:nvPr>
        </p:nvSpPr>
        <p:spPr/>
        <p:txBody>
          <a:bodyPr/>
          <a:lstStyle>
            <a:lvl1pPr>
              <a:defRPr/>
            </a:lvl1pPr>
          </a:lstStyle>
          <a:p>
            <a:pPr lvl="0"/>
            <a:fld id="{00580C68-E650-4085-BB9A-BC287976B86E}" type="datetime1">
              <a:rPr lang="es-ES"/>
              <a:pPr lvl="0"/>
              <a:t>27/07/2021</a:t>
            </a:fld>
            <a:endParaRPr lang="es-ES"/>
          </a:p>
        </p:txBody>
      </p:sp>
      <p:sp>
        <p:nvSpPr>
          <p:cNvPr id="5" name="Marcador de pie de página 4">
            <a:extLst>
              <a:ext uri="{FF2B5EF4-FFF2-40B4-BE49-F238E27FC236}">
                <a16:creationId xmlns:a16="http://schemas.microsoft.com/office/drawing/2014/main" id="{A14678C3-000E-4299-B889-0DAD9EA361A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A70FC7E-5161-4417-B8D5-77D8C2D8D353}"/>
              </a:ext>
            </a:extLst>
          </p:cNvPr>
          <p:cNvSpPr txBox="1">
            <a:spLocks noGrp="1"/>
          </p:cNvSpPr>
          <p:nvPr>
            <p:ph type="sldNum" sz="quarter" idx="8"/>
          </p:nvPr>
        </p:nvSpPr>
        <p:spPr/>
        <p:txBody>
          <a:bodyPr/>
          <a:lstStyle>
            <a:lvl1pPr>
              <a:defRPr/>
            </a:lvl1pPr>
          </a:lstStyle>
          <a:p>
            <a:pPr lvl="0"/>
            <a:fld id="{B3F67525-4F27-4907-AEF2-844D5E39BADA}" type="slidenum">
              <a:t>‹Nº›</a:t>
            </a:fld>
            <a:endParaRPr lang="es-ES"/>
          </a:p>
        </p:txBody>
      </p:sp>
    </p:spTree>
    <p:extLst>
      <p:ext uri="{BB962C8B-B14F-4D97-AF65-F5344CB8AC3E}">
        <p14:creationId xmlns:p14="http://schemas.microsoft.com/office/powerpoint/2010/main" val="7714170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FE116C0-0B29-4596-B892-26AC73CC996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1E22A05-EB26-42EB-BFA4-90A4DDEDF17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EEA4A22-FEAC-4A58-994B-DBF81A237C78}"/>
              </a:ext>
            </a:extLst>
          </p:cNvPr>
          <p:cNvSpPr txBox="1">
            <a:spLocks noGrp="1"/>
          </p:cNvSpPr>
          <p:nvPr>
            <p:ph type="dt" sz="half" idx="7"/>
          </p:nvPr>
        </p:nvSpPr>
        <p:spPr/>
        <p:txBody>
          <a:bodyPr/>
          <a:lstStyle>
            <a:lvl1pPr>
              <a:defRPr/>
            </a:lvl1pPr>
          </a:lstStyle>
          <a:p>
            <a:pPr lvl="0"/>
            <a:fld id="{29D041EF-FC16-44F8-A0F1-820313BCFE42}" type="datetime1">
              <a:rPr lang="es-ES"/>
              <a:pPr lvl="0"/>
              <a:t>27/07/2021</a:t>
            </a:fld>
            <a:endParaRPr lang="es-ES"/>
          </a:p>
        </p:txBody>
      </p:sp>
      <p:sp>
        <p:nvSpPr>
          <p:cNvPr id="5" name="Marcador de pie de página 4">
            <a:extLst>
              <a:ext uri="{FF2B5EF4-FFF2-40B4-BE49-F238E27FC236}">
                <a16:creationId xmlns:a16="http://schemas.microsoft.com/office/drawing/2014/main" id="{3239A492-2ADB-45E4-8614-87C654CF9FF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F23874B-8C84-42EC-9B1F-B3D9BEB47D84}"/>
              </a:ext>
            </a:extLst>
          </p:cNvPr>
          <p:cNvSpPr txBox="1">
            <a:spLocks noGrp="1"/>
          </p:cNvSpPr>
          <p:nvPr>
            <p:ph type="sldNum" sz="quarter" idx="8"/>
          </p:nvPr>
        </p:nvSpPr>
        <p:spPr/>
        <p:txBody>
          <a:bodyPr/>
          <a:lstStyle>
            <a:lvl1pPr>
              <a:defRPr/>
            </a:lvl1pPr>
          </a:lstStyle>
          <a:p>
            <a:pPr lvl="0"/>
            <a:fld id="{7883E551-36F5-4BD1-A823-0B45DA30C08E}" type="slidenum">
              <a:t>‹Nº›</a:t>
            </a:fld>
            <a:endParaRPr lang="es-ES"/>
          </a:p>
        </p:txBody>
      </p:sp>
    </p:spTree>
    <p:extLst>
      <p:ext uri="{BB962C8B-B14F-4D97-AF65-F5344CB8AC3E}">
        <p14:creationId xmlns:p14="http://schemas.microsoft.com/office/powerpoint/2010/main" val="29667168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3260C6-CFFC-4DAE-8131-12BD996A44F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EE2A321-5D08-486F-A8B9-A98F14654AA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7DB526D-0554-4BD7-9569-E4D5FA9F64F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996047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7DFD8B1-1846-464D-AEF9-E76C76D0E02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2132774-2119-4054-B408-E1D4357F86D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2E22FD5-AAF7-4EEB-9937-6208CA0E6DE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DD3877C-4FB6-4FCF-8C4B-2D84270CCF1B}" type="datetime1">
              <a:rPr lang="es-ES"/>
              <a:pPr lvl="0"/>
              <a:t>27/07/2021</a:t>
            </a:fld>
            <a:endParaRPr lang="es-ES"/>
          </a:p>
        </p:txBody>
      </p:sp>
      <p:sp>
        <p:nvSpPr>
          <p:cNvPr id="5" name="Marcador de pie de página 4">
            <a:extLst>
              <a:ext uri="{FF2B5EF4-FFF2-40B4-BE49-F238E27FC236}">
                <a16:creationId xmlns:a16="http://schemas.microsoft.com/office/drawing/2014/main" id="{F2514585-6421-4C7E-B52F-1CED7CD3412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7D66C5E8-A8B9-4258-B40B-1CBDE524ACC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39B60A5-8445-4742-9614-5708D89D612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41ADC94-3ABC-454B-B18E-943F971B988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54978736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5.png"/><Relationship Id="rId5" Type="http://schemas.openxmlformats.org/officeDocument/2006/relationships/image" Target="../media/image6.jp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5.pn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s://vk.com/mispps" TargetMode="External"/><Relationship Id="rId3" Type="http://schemas.openxmlformats.org/officeDocument/2006/relationships/image" Target="../media/image9.png"/><Relationship Id="rId7" Type="http://schemas.openxmlformats.org/officeDocument/2006/relationships/hyperlink" Target="https://www.facebook.com/mispps" TargetMode="External"/><Relationship Id="rId12" Type="http://schemas.openxmlformats.org/officeDocument/2006/relationships/image" Target="../media/image1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1.png"/><Relationship Id="rId11" Type="http://schemas.openxmlformats.org/officeDocument/2006/relationships/hyperlink" Target="https://plus.google.com/+Mispps/" TargetMode="External"/><Relationship Id="rId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pic>
        <p:nvPicPr>
          <p:cNvPr id="2" name="Imagen 8">
            <a:extLst>
              <a:ext uri="{FF2B5EF4-FFF2-40B4-BE49-F238E27FC236}">
                <a16:creationId xmlns:a16="http://schemas.microsoft.com/office/drawing/2014/main" id="{2237987A-101B-4E52-88E5-A7F3154216BC}"/>
              </a:ext>
            </a:extLst>
          </p:cNvPr>
          <p:cNvPicPr>
            <a:picLocks noChangeAspect="1"/>
          </p:cNvPicPr>
          <p:nvPr/>
        </p:nvPicPr>
        <p:blipFill>
          <a:blip r:embed="rId2"/>
          <a:stretch>
            <a:fillRect/>
          </a:stretch>
        </p:blipFill>
        <p:spPr>
          <a:xfrm>
            <a:off x="786" y="145151"/>
            <a:ext cx="12191996" cy="6780760"/>
          </a:xfrm>
          <a:prstGeom prst="rect">
            <a:avLst/>
          </a:prstGeom>
          <a:noFill/>
          <a:ln w="0" cap="flat">
            <a:solidFill>
              <a:srgbClr val="000000"/>
            </a:solidFill>
            <a:prstDash val="solid"/>
            <a:bevel/>
          </a:ln>
        </p:spPr>
      </p:pic>
      <p:pic>
        <p:nvPicPr>
          <p:cNvPr id="3" name="Imagen 10">
            <a:extLst>
              <a:ext uri="{FF2B5EF4-FFF2-40B4-BE49-F238E27FC236}">
                <a16:creationId xmlns:a16="http://schemas.microsoft.com/office/drawing/2014/main" id="{64FCAD3B-E1C2-49F3-8C13-3944B9A3198D}"/>
              </a:ext>
            </a:extLst>
          </p:cNvPr>
          <p:cNvPicPr>
            <a:picLocks noChangeAspect="1"/>
          </p:cNvPicPr>
          <p:nvPr/>
        </p:nvPicPr>
        <p:blipFill>
          <a:blip r:embed="rId3"/>
          <a:stretch>
            <a:fillRect/>
          </a:stretch>
        </p:blipFill>
        <p:spPr>
          <a:xfrm>
            <a:off x="2038353" y="1249527"/>
            <a:ext cx="8115300" cy="4572000"/>
          </a:xfrm>
          <a:prstGeom prst="rect">
            <a:avLst/>
          </a:prstGeom>
          <a:noFill/>
          <a:ln w="254002" cap="rnd">
            <a:solidFill>
              <a:srgbClr val="000000"/>
            </a:solidFill>
            <a:prstDash val="solid"/>
            <a:miter/>
          </a:ln>
        </p:spPr>
      </p:pic>
      <p:sp>
        <p:nvSpPr>
          <p:cNvPr id="4" name="CuadroTexto 11">
            <a:extLst>
              <a:ext uri="{FF2B5EF4-FFF2-40B4-BE49-F238E27FC236}">
                <a16:creationId xmlns:a16="http://schemas.microsoft.com/office/drawing/2014/main" id="{00874850-9762-4FAF-B984-C13D20C68D5F}"/>
              </a:ext>
            </a:extLst>
          </p:cNvPr>
          <p:cNvSpPr txBox="1"/>
          <p:nvPr/>
        </p:nvSpPr>
        <p:spPr>
          <a:xfrm>
            <a:off x="568171" y="2928713"/>
            <a:ext cx="10848514" cy="193899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1" i="0" u="none" strike="noStrike" kern="1200" cap="none" spc="0" baseline="0">
                <a:solidFill>
                  <a:srgbClr val="FFFF00"/>
                </a:solidFill>
                <a:effectLst>
                  <a:outerShdw dist="38096" dir="2700000">
                    <a:srgbClr val="000000"/>
                  </a:outerShdw>
                </a:effectLst>
                <a:uFillTx/>
                <a:latin typeface="Calibri"/>
              </a:rPr>
              <a:t>TRIBUTO A ENNIO MORRICONE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4000" b="1" i="0" u="none" strike="noStrike" kern="1200" cap="none" spc="0" baseline="0">
              <a:solidFill>
                <a:srgbClr val="FFFFFF"/>
              </a:solidFill>
              <a:effectLst>
                <a:outerShdw dist="38096" dir="2700000">
                  <a:srgbClr val="000000"/>
                </a:outerShdw>
              </a:effectLst>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1" i="0" u="none" strike="noStrike" kern="0" cap="none" spc="0" baseline="0">
                <a:solidFill>
                  <a:srgbClr val="FFFFFF"/>
                </a:solidFill>
                <a:effectLst>
                  <a:outerShdw dist="38096" dir="2700000">
                    <a:srgbClr val="000000"/>
                  </a:outerShdw>
                </a:effectLst>
                <a:uFillTx/>
                <a:latin typeface="Calibri"/>
              </a:rPr>
              <a:t>3</a:t>
            </a:r>
            <a:endParaRPr lang="es-ES" sz="4000" b="1" i="0" u="none" strike="noStrike" kern="1200" cap="none" spc="0" baseline="0">
              <a:solidFill>
                <a:srgbClr val="FFFFFF"/>
              </a:solidFill>
              <a:effectLst>
                <a:outerShdw dist="38096" dir="2700000">
                  <a:srgbClr val="000000"/>
                </a:outerShdw>
              </a:effectLst>
              <a:uFillTx/>
              <a:latin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75FC6A-63E6-4F5E-9839-0AC871196DE2}"/>
              </a:ext>
            </a:extLst>
          </p:cNvPr>
          <p:cNvPicPr>
            <a:picLocks noChangeAspect="1"/>
          </p:cNvPicPr>
          <p:nvPr/>
        </p:nvPicPr>
        <p:blipFill>
          <a:blip r:embed="rId3"/>
          <a:stretch>
            <a:fillRect/>
          </a:stretch>
        </p:blipFill>
        <p:spPr>
          <a:xfrm>
            <a:off x="387659" y="860066"/>
            <a:ext cx="5486400" cy="5191121"/>
          </a:xfrm>
          <a:prstGeom prst="rect">
            <a:avLst/>
          </a:prstGeom>
          <a:noFill/>
          <a:ln cap="flat">
            <a:noFill/>
          </a:ln>
        </p:spPr>
      </p:pic>
      <p:sp>
        <p:nvSpPr>
          <p:cNvPr id="3" name="CuadroTexto 3">
            <a:extLst>
              <a:ext uri="{FF2B5EF4-FFF2-40B4-BE49-F238E27FC236}">
                <a16:creationId xmlns:a16="http://schemas.microsoft.com/office/drawing/2014/main" id="{7E8AFE11-D0C5-4358-833A-583BC6D1FDAF}"/>
              </a:ext>
            </a:extLst>
          </p:cNvPr>
          <p:cNvSpPr txBox="1"/>
          <p:nvPr/>
        </p:nvSpPr>
        <p:spPr>
          <a:xfrm>
            <a:off x="6178856" y="1411550"/>
            <a:ext cx="5308850"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Ennio Morricone nació en Roma el 10 de noviembre de 1928, y falleció el 6 de julio de 2020.​ Fue un compositor y director de orquesta italiano conocido por haber compuesto la banda sonora de más de quinientas películas y series de televisión. Recibió un Óscar honorífico en 2006 y ganó el Óscar a la mejor banda sonora en 2016 por la cinta "The Hateful Eight". En 2020 le fue otorgado el Premio Princesa de Asturias de las Artes, compartido con el también compositor John Williams. Sus composiciones se incluyen en más de veinte películas galardonadas, además de realizar también piezas sinfónicas y corales. Destacan, entre otros, sus trabajos en películas del spaghetti western, de la mano de su amigo Sergio Leone. No obstante, su obra se extendió a multitud de géneros de composición, convirtiéndolo así en uno de los compositores más versátiles de la historia del cine y también de los más influyentes del siglo XX. </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031124-3161-4FC0-8F1A-F184AA352AAB}"/>
              </a:ext>
            </a:extLst>
          </p:cNvPr>
          <p:cNvPicPr>
            <a:picLocks noChangeAspect="1"/>
          </p:cNvPicPr>
          <p:nvPr/>
        </p:nvPicPr>
        <p:blipFill>
          <a:blip r:embed="rId4"/>
          <a:stretch>
            <a:fillRect/>
          </a:stretch>
        </p:blipFill>
        <p:spPr>
          <a:xfrm>
            <a:off x="0" y="0"/>
            <a:ext cx="12191996" cy="6858000"/>
          </a:xfrm>
          <a:prstGeom prst="rect">
            <a:avLst/>
          </a:prstGeom>
          <a:noFill/>
          <a:ln cap="flat">
            <a:noFill/>
          </a:ln>
        </p:spPr>
      </p:pic>
      <p:sp>
        <p:nvSpPr>
          <p:cNvPr id="3" name="CuadroTexto 3">
            <a:extLst>
              <a:ext uri="{FF2B5EF4-FFF2-40B4-BE49-F238E27FC236}">
                <a16:creationId xmlns:a16="http://schemas.microsoft.com/office/drawing/2014/main" id="{232E9923-B31B-4903-9F9C-1BABA9DA50D3}"/>
              </a:ext>
            </a:extLst>
          </p:cNvPr>
          <p:cNvSpPr txBox="1"/>
          <p:nvPr/>
        </p:nvSpPr>
        <p:spPr>
          <a:xfrm>
            <a:off x="4154750" y="6303151"/>
            <a:ext cx="4021586"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Tea - Forse Basta</a:t>
            </a:r>
          </a:p>
        </p:txBody>
      </p:sp>
      <p:pic>
        <p:nvPicPr>
          <p:cNvPr id="4" name="Forse Basta">
            <a:extLst>
              <a:ext uri="{FF2B5EF4-FFF2-40B4-BE49-F238E27FC236}">
                <a16:creationId xmlns:a16="http://schemas.microsoft.com/office/drawing/2014/main" id="{86D0508E-9C55-449D-8A6F-DDD0D55A4F8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03310" y="394489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694641-C683-42F4-AA5E-B5D2FC7227DB}"/>
              </a:ext>
            </a:extLst>
          </p:cNvPr>
          <p:cNvPicPr>
            <a:picLocks noChangeAspect="1"/>
          </p:cNvPicPr>
          <p:nvPr/>
        </p:nvPicPr>
        <p:blipFill>
          <a:blip r:embed="rId5"/>
          <a:stretch>
            <a:fillRect/>
          </a:stretch>
        </p:blipFill>
        <p:spPr>
          <a:xfrm>
            <a:off x="0" y="0"/>
            <a:ext cx="12155686" cy="6858000"/>
          </a:xfrm>
          <a:prstGeom prst="rect">
            <a:avLst/>
          </a:prstGeom>
          <a:noFill/>
          <a:ln cap="flat">
            <a:noFill/>
          </a:ln>
        </p:spPr>
      </p:pic>
      <p:sp>
        <p:nvSpPr>
          <p:cNvPr id="3" name="CuadroTexto 3">
            <a:extLst>
              <a:ext uri="{FF2B5EF4-FFF2-40B4-BE49-F238E27FC236}">
                <a16:creationId xmlns:a16="http://schemas.microsoft.com/office/drawing/2014/main" id="{D2AF1E58-1FE6-457A-8BFF-2F22B64737A0}"/>
              </a:ext>
            </a:extLst>
          </p:cNvPr>
          <p:cNvSpPr txBox="1"/>
          <p:nvPr/>
        </p:nvSpPr>
        <p:spPr>
          <a:xfrm>
            <a:off x="4154750" y="6303151"/>
            <a:ext cx="4021586"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 Scusi facciamo l' amore</a:t>
            </a:r>
          </a:p>
        </p:txBody>
      </p:sp>
      <p:pic>
        <p:nvPicPr>
          <p:cNvPr id="4" name="Scusi facciamo l' amore">
            <a:extLst>
              <a:ext uri="{FF2B5EF4-FFF2-40B4-BE49-F238E27FC236}">
                <a16:creationId xmlns:a16="http://schemas.microsoft.com/office/drawing/2014/main" id="{9943A844-AD77-4517-A380-A6205319405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6474" y="406030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3BCE8B-AA5A-44E6-BF07-32A17C5BF0DC}"/>
              </a:ext>
            </a:extLst>
          </p:cNvPr>
          <p:cNvPicPr>
            <a:picLocks noChangeAspect="1"/>
          </p:cNvPicPr>
          <p:nvPr/>
        </p:nvPicPr>
        <p:blipFill>
          <a:blip r:embed="rId4"/>
          <a:stretch>
            <a:fillRect/>
          </a:stretch>
        </p:blipFill>
        <p:spPr>
          <a:xfrm>
            <a:off x="0" y="16459"/>
            <a:ext cx="12191996" cy="6919081"/>
          </a:xfrm>
          <a:prstGeom prst="rect">
            <a:avLst/>
          </a:prstGeom>
          <a:noFill/>
          <a:ln cap="flat">
            <a:noFill/>
          </a:ln>
        </p:spPr>
      </p:pic>
      <p:sp>
        <p:nvSpPr>
          <p:cNvPr id="3" name="CuadroTexto 3">
            <a:extLst>
              <a:ext uri="{FF2B5EF4-FFF2-40B4-BE49-F238E27FC236}">
                <a16:creationId xmlns:a16="http://schemas.microsoft.com/office/drawing/2014/main" id="{C955B34C-99A7-4A7F-A55E-31300789BEF5}"/>
              </a:ext>
            </a:extLst>
          </p:cNvPr>
          <p:cNvSpPr txBox="1"/>
          <p:nvPr/>
        </p:nvSpPr>
        <p:spPr>
          <a:xfrm>
            <a:off x="4154750" y="6303151"/>
            <a:ext cx="4021586"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The Mission</a:t>
            </a:r>
          </a:p>
        </p:txBody>
      </p:sp>
      <p:pic>
        <p:nvPicPr>
          <p:cNvPr id="4" name="The Mission">
            <a:extLst>
              <a:ext uri="{FF2B5EF4-FFF2-40B4-BE49-F238E27FC236}">
                <a16:creationId xmlns:a16="http://schemas.microsoft.com/office/drawing/2014/main" id="{7218E977-60E2-44C1-B470-F3ED690AF54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74332" y="306959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33E8052-E3ED-4650-A302-EB13D027725B}"/>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C169A6CB-B52D-4DA6-A433-601D64A2CF8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D355A41-9738-4D5B-A72F-648FD9ACC70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980D650-C062-42C0-B324-EB2B1B7025D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B19D607-4CA1-4920-A7A3-5A1A5100E98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7DE3925-E5C8-4405-970B-C56A69BA80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E26BED2-7417-4703-A5F8-F14A153CCAD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DB0905E-D0E4-411A-A903-E61B0C02B36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CFA0455-8B69-4239-9D2B-A8ECA81901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DF73991-75EE-4DF3-AF70-B84E06D80A6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068D473-BF8E-4A9E-916E-66583F3BD4E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BBAFA1D-0FE2-419A-B92B-78E92B1703C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9FFE26A-44EE-4B26-A164-90CD61EA0CA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C1F5484-A40D-4375-A590-F92728D6F70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82311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TotalTime>
  <Words>230</Words>
  <Application>Microsoft Office PowerPoint</Application>
  <PresentationFormat>Panorámica</PresentationFormat>
  <Paragraphs>14</Paragraphs>
  <Slides>7</Slides>
  <Notes>2</Notes>
  <HiddenSlides>0</HiddenSlides>
  <MMClips>3</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7</vt:i4>
      </vt:variant>
    </vt:vector>
  </HeadingPairs>
  <TitlesOfParts>
    <vt:vector size="14"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3</cp:revision>
  <dcterms:created xsi:type="dcterms:W3CDTF">2020-03-24T18:51:46Z</dcterms:created>
  <dcterms:modified xsi:type="dcterms:W3CDTF">2021-07-27T09:03:44Z</dcterms:modified>
</cp:coreProperties>
</file>