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6" r:id="rId11"/>
    <p:sldId id="264" r:id="rId12"/>
    <p:sldId id="265" r:id="rId13"/>
    <p:sldId id="266" r:id="rId14"/>
    <p:sldId id="267" r:id="rId15"/>
    <p:sldId id="268" r:id="rId16"/>
    <p:sldId id="269" r:id="rId17"/>
    <p:sldId id="277" r:id="rId18"/>
    <p:sldId id="270" r:id="rId19"/>
    <p:sldId id="271" r:id="rId20"/>
    <p:sldId id="272" r:id="rId21"/>
    <p:sldId id="278" r:id="rId22"/>
    <p:sldId id="279" r:id="rId23"/>
    <p:sldId id="280" r:id="rId24"/>
    <p:sldId id="281" r:id="rId25"/>
    <p:sldId id="273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1Qs8mD5N5P5w7NIBUjDIg" hashData="FRsQ1hc7ei5/fONwmvbrKpDPlY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00FF"/>
    <a:srgbClr val="FF0000"/>
    <a:srgbClr val="FFFF00"/>
    <a:srgbClr val="FFFFFF"/>
    <a:srgbClr val="00FF00"/>
    <a:srgbClr val="FF5050"/>
    <a:srgbClr val="FF7C80"/>
    <a:srgbClr val="66669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972" autoAdjust="0"/>
  </p:normalViewPr>
  <p:slideViewPr>
    <p:cSldViewPr>
      <p:cViewPr varScale="1">
        <p:scale>
          <a:sx n="45" d="100"/>
          <a:sy n="45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9B7D7-42A5-48CB-8792-30EEBFD01262}" type="datetimeFigureOut">
              <a:rPr lang="en-US" smtClean="0"/>
              <a:pPr/>
              <a:t>2/11/2013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29B484-6D87-4AED-8A43-9F7D0BB86010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9B484-6D87-4AED-8A43-9F7D0BB8601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FC5B07-0B04-4CA6-8673-DE8ACBD080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9B368-ED4A-4F7F-9B4F-B851E768ECD3}" type="datetimeFigureOut">
              <a:rPr lang="en-US" smtClean="0"/>
              <a:pPr/>
              <a:t>2/11/2013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39DF6-438F-4832-936A-9209264C9E2E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076748-E039-4271-9511-3CCEAD7CA6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3 Rectángulo"/>
          <p:cNvSpPr/>
          <p:nvPr/>
        </p:nvSpPr>
        <p:spPr bwMode="auto">
          <a:xfrm>
            <a:off x="0" y="0"/>
            <a:ext cx="28572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3" descr="C:\Documents and Settings\Administrador\Escritorio\O21636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37333"/>
            <a:ext cx="8631067" cy="6234939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Picture 3" descr="C:\Documents and Settings\Administrador\Escritorio\O21636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7"/>
            <a:ext cx="8643998" cy="622441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1" name="Picture 3" descr="C:\Documents and Settings\Administrador\Escritorio\O21636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5"/>
            <a:ext cx="8643998" cy="628654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2" name="11 CuadroTexto"/>
          <p:cNvSpPr txBox="1"/>
          <p:nvPr/>
        </p:nvSpPr>
        <p:spPr>
          <a:xfrm>
            <a:off x="4714876" y="2000240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Cat</a:t>
            </a:r>
            <a:r>
              <a:rPr lang="es-ES" sz="3600" b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Stevens</a:t>
            </a:r>
            <a:endParaRPr lang="en-US" sz="3600" b="1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929190" y="157161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Cantautor Británico</a:t>
            </a:r>
            <a:endParaRPr lang="en-US" sz="2000" b="1" dirty="0" smtClean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143504" y="3357562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Peace Train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5429256" y="378619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Tren de  Paz</a:t>
            </a:r>
            <a:endParaRPr lang="en-US" b="1" dirty="0" smtClean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000760" y="4143380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400" b="1" dirty="0" smtClean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27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857488" y="592933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14348" y="5786454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71472" y="6000768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5929330"/>
            <a:ext cx="460362" cy="287727"/>
          </a:xfrm>
          <a:prstGeom prst="rect">
            <a:avLst/>
          </a:prstGeom>
          <a:noFill/>
        </p:spPr>
      </p:pic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857620" y="6000768"/>
            <a:ext cx="1857388" cy="215899"/>
          </a:xfrm>
          <a:prstGeom prst="rect">
            <a:avLst/>
          </a:prstGeom>
          <a:solidFill>
            <a:schemeClr val="tx2">
              <a:lumMod val="75000"/>
            </a:scheme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20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100"/>
                            </p:stCondLst>
                            <p:childTnLst>
                              <p:par>
                                <p:cTn id="1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9100"/>
                            </p:stCondLst>
                            <p:childTnLst>
                              <p:par>
                                <p:cTn id="12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9" grpId="0"/>
      <p:bldP spid="20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477635-1024x768-capt_photo_1286667072028-1-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500042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I've been happy lately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últimamente he estado muy contento</a:t>
            </a:r>
            <a:endParaRPr lang="es-ES" sz="2000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2428868"/>
            <a:ext cx="6072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thinking about the good things to come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pensando acerca de las cosas buenas por venir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7000">
    <p:sndAc>
      <p:stSnd>
        <p:snd r:embed="rId2" name="Cat Stevens - Peace Train (live)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00625-1024x768-Peo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571480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believe it could be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creo que eso sería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42910" y="171448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 good has begun </a:t>
            </a:r>
            <a:r>
              <a:rPr lang="es-ES" b="1" dirty="0" smtClean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bueno que había empezado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44396-1024x768-11064_Loving_Couple1024_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357166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I've been smiling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he estado sonriendo últimamente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22781-1024x768-world-peac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714356"/>
            <a:ext cx="6786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lately, dreaming about the world as one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últimamente soñando con el mundo tal como lo quiero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43438" y="1928802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believe it could be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creo que eso podría ser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14876" y="3000372"/>
            <a:ext cx="44291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 day it's going to com</a:t>
            </a:r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algún día llegará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55649-1024x768-Christmas-Night-Tr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428604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‘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Cause out on the edge of darkness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afuera al filo de la oscuridad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8596" y="1714488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 rides a peace train 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viaja un tren de paz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97002-1024x768-train-st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22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500042"/>
            <a:ext cx="49292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peace train take this country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el tren de paz lleva a este país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1928802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take me home again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 llévame a casa nuevamente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756441-1024x768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3286124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I've been smiling lately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últimamente he estado sonriendo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714612" y="4786322"/>
            <a:ext cx="5857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thinking about the good things to come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pensando acerca de las cosas buenas por venir</a:t>
            </a:r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64589-1024x768-fantasy-planets-1280x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571480"/>
            <a:ext cx="3643338" cy="67710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believe it could be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creo que eso sería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643306" y="1785926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 good has begun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algo bueno que había empezado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63302-1024x768-untitled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500042"/>
            <a:ext cx="46434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peace train sounding louder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el tren de paz suena fuerte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1928802"/>
            <a:ext cx="39290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Glide on the peace train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deslízate en el tren de paz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14414" y="3643314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 now peace train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ahora tren de paz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000232" y="5214950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Yes, peace train holy roller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tren de paz, santo rodante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tren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357166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Everyone jump upon the peace train</a:t>
            </a:r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el mundo salta sobre el tren de paz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868" y="1785926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 now peace train</a:t>
            </a:r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ahora tren de paz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498165-1024x768-q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357166"/>
            <a:ext cx="357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your bags together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lleva tu equipaje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285860"/>
            <a:ext cx="54292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 bring your good friends too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anda y trae a tus buenos amigos también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617685-1024x768-CIMG00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488" y="500042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Cause it's getting nearer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se está acercando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857364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soon will be with you 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pronto estará contigo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1014831-1024x768-free-and-peace-symbol-white-dove1280x800510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500042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come and join the living </a:t>
            </a:r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ahora, ven y únete a esta vivencia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1428736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know, it's not so far from you 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sabes, eso no está tan lejos de ti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992000-1024x768-1last-train-to-nowhere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628" y="785794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it's getting nearer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eso se está acercando</a:t>
            </a:r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86248" y="1857364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soon it will all be true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pronto será toda una verdad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45112-1024x768-1440-900-1746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62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642918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peace train sounding louder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el tren de paz suena fuerte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000240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Glide on the peace train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deslízate en el tren de paz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3357562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 now peace train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ahora tren de paz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072066" y="5500702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Peace train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tren de paz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Mis documentos\Fotos para Power Points y Montajes\hombre llorando\hombre lloran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785794"/>
            <a:ext cx="45005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I've been crying lately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últimamente he estado llorando</a:t>
            </a:r>
            <a:endParaRPr lang="es-ES" sz="2000" b="1" dirty="0" smtClean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2285992"/>
            <a:ext cx="52864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thinking about the world as it is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pensando acerca del mundo tal como está</a:t>
            </a:r>
            <a:endParaRPr lang="es-ES" sz="2000" b="1" dirty="0" smtClean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507452-1024x768-HATEBYNYKEDES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43372" y="1214422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Why must we go on hating?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debemos seguir odiando ?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dministrador\Escritorio\116446-1024x768-glowing-text-read-pe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500042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why can't we live in bliss?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no podemos vivir extasiados ? 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734691-1024x768-old-tr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1071546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‘Cause out on the edge of darkness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afuera al filo de la oscuridad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643042" y="2214554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 rides a peace train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viaja un tren de paz 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Documents and Settings\Administrador\Escritorio\634775-1024x768-night-expre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571480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peace train take this country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el tren de paz lleva a este país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14348" y="2071678"/>
            <a:ext cx="42148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take me home again</a:t>
            </a:r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 llévame a casa nuevamente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648654-1024x768-ParisNajd27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571480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peace train sounding louder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el tren de paz suena fuerte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2000240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Glide on the peace train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deslízate en el tren de paz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2066" y="3357562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 now peace train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ahora tren de paz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714480" y="4500570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Yes, peace train holy roller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tren de paz, santo rodante</a:t>
            </a:r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dministrador\Escritorio\sal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428604"/>
            <a:ext cx="5143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Everyone jump upon the peace train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el mundo salta sobre el tren de paz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2571744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 now peace train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 ahora tren de paz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14348" y="4429132"/>
            <a:ext cx="35004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Yes, it's the peace train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éste es el tren de paz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034" y="1857364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on, come on, come on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ven, ven ven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500958" y="5715016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64999">
                <a:srgbClr val="FFFF0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2" descr="http://0.tqn.com/d/dc/1/0/_/N/1/ozzy-yous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2" descr="http://0.tqn.com/d/dc/1/0/_/N/1/ozzy-yous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2" descr="http://0.tqn.com/d/dc/1/0/_/N/1/ozzy-yous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9" name="Picture 22" descr="http://0.tqn.com/d/dc/1/0/_/N/1/ozzy-yous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4500562" y="357166"/>
            <a:ext cx="2714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Cat</a:t>
            </a:r>
            <a:r>
              <a:rPr lang="es-ES" sz="3600" b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Stevens</a:t>
            </a:r>
            <a:endParaRPr lang="en-US" sz="3600" b="1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27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57158" y="285728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27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Ozzy Ousborne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500958" y="6072206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681</Words>
  <Application>Microsoft Office PowerPoint</Application>
  <PresentationFormat>Presentación en pantalla (4:3)</PresentationFormat>
  <Paragraphs>92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103</cp:revision>
  <dcterms:created xsi:type="dcterms:W3CDTF">2012-05-05T20:57:53Z</dcterms:created>
  <dcterms:modified xsi:type="dcterms:W3CDTF">2013-02-12T01:01:53Z</dcterms:modified>
</cp:coreProperties>
</file>