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661A-CD36-433F-AAC3-60BA56096424}" type="datetimeFigureOut">
              <a:rPr lang="fr-FR" smtClean="0"/>
              <a:t>27/12/2013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DFC-0805-493D-8B38-05EDB408D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25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661A-CD36-433F-AAC3-60BA56096424}" type="datetimeFigureOut">
              <a:rPr lang="fr-FR" smtClean="0"/>
              <a:t>27/12/2013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DFC-0805-493D-8B38-05EDB408D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7201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661A-CD36-433F-AAC3-60BA56096424}" type="datetimeFigureOut">
              <a:rPr lang="fr-FR" smtClean="0"/>
              <a:t>27/12/2013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DFC-0805-493D-8B38-05EDB408D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479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661A-CD36-433F-AAC3-60BA56096424}" type="datetimeFigureOut">
              <a:rPr lang="fr-FR" smtClean="0"/>
              <a:t>27/12/2013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DFC-0805-493D-8B38-05EDB408D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71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661A-CD36-433F-AAC3-60BA56096424}" type="datetimeFigureOut">
              <a:rPr lang="fr-FR" smtClean="0"/>
              <a:t>27/12/2013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DFC-0805-493D-8B38-05EDB408D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776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661A-CD36-433F-AAC3-60BA56096424}" type="datetimeFigureOut">
              <a:rPr lang="fr-FR" smtClean="0"/>
              <a:t>27/12/2013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DFC-0805-493D-8B38-05EDB408D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0697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661A-CD36-433F-AAC3-60BA56096424}" type="datetimeFigureOut">
              <a:rPr lang="fr-FR" smtClean="0"/>
              <a:t>27/12/2013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DFC-0805-493D-8B38-05EDB408D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695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661A-CD36-433F-AAC3-60BA56096424}" type="datetimeFigureOut">
              <a:rPr lang="fr-FR" smtClean="0"/>
              <a:t>27/12/2013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DFC-0805-493D-8B38-05EDB408D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333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661A-CD36-433F-AAC3-60BA56096424}" type="datetimeFigureOut">
              <a:rPr lang="fr-FR" smtClean="0"/>
              <a:t>27/12/2013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DFC-0805-493D-8B38-05EDB408D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6058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661A-CD36-433F-AAC3-60BA56096424}" type="datetimeFigureOut">
              <a:rPr lang="fr-FR" smtClean="0"/>
              <a:t>27/12/2013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DFC-0805-493D-8B38-05EDB408D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59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3661A-CD36-433F-AAC3-60BA56096424}" type="datetimeFigureOut">
              <a:rPr lang="fr-FR" smtClean="0"/>
              <a:t>27/12/2013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DFC-0805-493D-8B38-05EDB408D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797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43661A-CD36-433F-AAC3-60BA56096424}" type="datetimeFigureOut">
              <a:rPr lang="fr-FR" smtClean="0"/>
              <a:t>27/12/2013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DFC-0805-493D-8B38-05EDB408D9F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898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png"/><Relationship Id="rId26" Type="http://schemas.openxmlformats.org/officeDocument/2006/relationships/image" Target="../media/image24.jpeg"/><Relationship Id="rId3" Type="http://schemas.openxmlformats.org/officeDocument/2006/relationships/image" Target="../media/image1.jpeg"/><Relationship Id="rId21" Type="http://schemas.openxmlformats.org/officeDocument/2006/relationships/image" Target="../media/image19.gif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17" Type="http://schemas.openxmlformats.org/officeDocument/2006/relationships/image" Target="../media/image15.gif"/><Relationship Id="rId25" Type="http://schemas.openxmlformats.org/officeDocument/2006/relationships/image" Target="../media/image23.jpeg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pn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png"/><Relationship Id="rId27" Type="http://schemas.openxmlformats.org/officeDocument/2006/relationships/image" Target="../media/image2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2" name="Picture 4" descr="cote droi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133600"/>
            <a:ext cx="1889125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ote droi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133600"/>
            <a:ext cx="1943100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imagesCA7474L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imagesCA720VP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sCABQR3S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image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top-gun-1986-03-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Tom-Cruise-et-Cameron-Diaz-attendus-ce-soir-sur-le-Tour-de-France-a-Bordeaux-_image_article_paysage_new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f-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soundtrack-top-gun-9705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7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sans-titre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TopGun_article_story_main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imagesCAIZW7KJ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127635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topgun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133600"/>
            <a:ext cx="1296988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!CFh259QB2k~$(KGrHqMOKikE0sRpwCY,BNVZLg8EY!~~_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59000"/>
            <a:ext cx="3529013" cy="184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slide0025_image078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imagesCAICA17L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420938"/>
            <a:ext cx="1931988" cy="152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31" descr="Aviator_topgun_DW_L_441201a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7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20090-tom-cruise-top-gun-kadrosunda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7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1" name="Picture 33" descr="ciel anim0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7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3" name="Picture 35" descr="aaa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565400"/>
            <a:ext cx="18002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aaa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349500"/>
            <a:ext cx="1768475" cy="93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5" name="Picture 37" descr="SGE_LKF95_150206192750_photo00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7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Tom-Cruise-au-casting-d-un-film-produit-par-Will-Smith_image_article_paysage_new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7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9" name="Picture 41" descr="fin pps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133600"/>
            <a:ext cx="3529013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 descr="ecran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Berlin_take_my_breath_away(topgun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7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7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87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14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28000"/>
                            </p:stCondLst>
                            <p:childTnLst>
                              <p:par>
                                <p:cTn id="53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33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36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49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152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66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79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93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00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214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28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2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fr-FR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60</Words>
  <Application>Microsoft Office PowerPoint</Application>
  <PresentationFormat>Affichage à l'écran (4:3)</PresentationFormat>
  <Paragraphs>28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2</cp:revision>
  <dcterms:created xsi:type="dcterms:W3CDTF">2013-12-27T03:54:01Z</dcterms:created>
  <dcterms:modified xsi:type="dcterms:W3CDTF">2013-12-27T03:56:16Z</dcterms:modified>
</cp:coreProperties>
</file>