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69" r:id="rId5"/>
    <p:sldId id="268" r:id="rId6"/>
    <p:sldId id="267" r:id="rId7"/>
    <p:sldId id="266" r:id="rId8"/>
    <p:sldId id="265" r:id="rId9"/>
    <p:sldId id="264" r:id="rId10"/>
    <p:sldId id="270" r:id="rId11"/>
    <p:sldId id="262" r:id="rId12"/>
    <p:sldId id="261" r:id="rId13"/>
    <p:sldId id="271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6C0BC-B65A-437F-B9B3-C58AF391262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4E37F-579F-42D6-9EE3-5F3CE4FFB996}" type="datetimeFigureOut">
              <a:rPr lang="es-ES" smtClean="0"/>
              <a:pPr/>
              <a:t>05/09/2012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BBCF8-9F41-43F6-B9C0-72703295E0A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3A2F8F-ACFA-412B-9602-D8F78633FED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6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8.png"/><Relationship Id="rId7" Type="http://schemas.openxmlformats.org/officeDocument/2006/relationships/image" Target="../media/image3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gif"/><Relationship Id="rId11" Type="http://schemas.openxmlformats.org/officeDocument/2006/relationships/image" Target="../media/image36.gif"/><Relationship Id="rId5" Type="http://schemas.openxmlformats.org/officeDocument/2006/relationships/image" Target="../media/image30.gif"/><Relationship Id="rId10" Type="http://schemas.openxmlformats.org/officeDocument/2006/relationships/image" Target="../media/image35.jpeg"/><Relationship Id="rId4" Type="http://schemas.openxmlformats.org/officeDocument/2006/relationships/image" Target="../media/image29.gif"/><Relationship Id="rId9" Type="http://schemas.openxmlformats.org/officeDocument/2006/relationships/image" Target="../media/image3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gif"/><Relationship Id="rId9" Type="http://schemas.openxmlformats.org/officeDocument/2006/relationships/image" Target="../media/image4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0.gif"/><Relationship Id="rId7" Type="http://schemas.openxmlformats.org/officeDocument/2006/relationships/image" Target="../media/image54.gif"/><Relationship Id="rId12" Type="http://schemas.openxmlformats.org/officeDocument/2006/relationships/image" Target="../media/image59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gif"/><Relationship Id="rId11" Type="http://schemas.openxmlformats.org/officeDocument/2006/relationships/image" Target="../media/image58.gif"/><Relationship Id="rId5" Type="http://schemas.openxmlformats.org/officeDocument/2006/relationships/image" Target="../media/image52.gif"/><Relationship Id="rId10" Type="http://schemas.openxmlformats.org/officeDocument/2006/relationships/image" Target="../media/image57.gif"/><Relationship Id="rId4" Type="http://schemas.openxmlformats.org/officeDocument/2006/relationships/image" Target="../media/image51.gif"/><Relationship Id="rId9" Type="http://schemas.openxmlformats.org/officeDocument/2006/relationships/image" Target="../media/image5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jpeg"/><Relationship Id="rId7" Type="http://schemas.openxmlformats.org/officeDocument/2006/relationships/image" Target="../media/image65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gif"/><Relationship Id="rId5" Type="http://schemas.openxmlformats.org/officeDocument/2006/relationships/image" Target="../media/image36.gif"/><Relationship Id="rId4" Type="http://schemas.openxmlformats.org/officeDocument/2006/relationships/image" Target="../media/image6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Usuario\Downloads\TEXTURAS\2muglarm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844824"/>
            <a:ext cx="5544616" cy="1101849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2780928"/>
            <a:ext cx="3971925" cy="1080120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915025"/>
            <a:ext cx="847725" cy="942975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1196752"/>
            <a:ext cx="1944216" cy="648072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3933056"/>
            <a:ext cx="1743075" cy="504056"/>
          </a:xfrm>
          <a:prstGeom prst="rect">
            <a:avLst/>
          </a:prstGeom>
          <a:noFill/>
        </p:spPr>
      </p:pic>
      <p:pic>
        <p:nvPicPr>
          <p:cNvPr id="1041" name="Picture 17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35896" y="4365104"/>
            <a:ext cx="2095500" cy="885825"/>
          </a:xfrm>
          <a:prstGeom prst="rect">
            <a:avLst/>
          </a:prstGeom>
          <a:noFill/>
        </p:spPr>
      </p:pic>
      <p:pic>
        <p:nvPicPr>
          <p:cNvPr id="17" name="16 Imagen" descr="firma mi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76256" y="188640"/>
            <a:ext cx="1961406" cy="1162050"/>
          </a:xfrm>
          <a:prstGeom prst="rect">
            <a:avLst/>
          </a:prstGeom>
        </p:spPr>
      </p:pic>
      <p:pic>
        <p:nvPicPr>
          <p:cNvPr id="1043" name="Picture 19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38900" y="5949280"/>
            <a:ext cx="27051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  <p:sndAc>
      <p:stSnd>
        <p:snd r:embed="rId2" name="04 Too Much Love Will Kill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rdzuyvb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77272"/>
          </a:xfrm>
          <a:prstGeom prst="rect">
            <a:avLst/>
          </a:prstGeom>
        </p:spPr>
      </p:pic>
      <p:pic>
        <p:nvPicPr>
          <p:cNvPr id="8194" name="Picture 2" descr="C:\Users\Usuario\Downloads\MARCOS QUE BRLLAN\979b40f3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8195" name="Picture 3" descr="C:\Users\Usuario\Downloads\PNG HOMBRES\74d6f0ab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060848"/>
            <a:ext cx="2232248" cy="3528392"/>
          </a:xfrm>
          <a:prstGeom prst="rect">
            <a:avLst/>
          </a:prstGeom>
          <a:noFill/>
        </p:spPr>
      </p:pic>
      <p:pic>
        <p:nvPicPr>
          <p:cNvPr id="8196" name="Picture 4" descr="C:\Users\Usuario\Downloads\TEXTURAS\tEXTURAS ESTRECHAS GIFS\tinnad186[1] (2)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081636" y="1795636"/>
            <a:ext cx="980728" cy="9144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IM JUST THE PIECES, OF THE MAN I USED TO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BE, TOO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MANY BITTER TEARS ARE RAINING DOWN ON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ME, IM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FAR AWAY FROM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HOME, AND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IVE BEEN FACING THIS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ALONE, FOR </a:t>
            </a:r>
            <a:r>
              <a:rPr lang="en-US" dirty="0">
                <a:solidFill>
                  <a:schemeClr val="bg1"/>
                </a:solidFill>
                <a:latin typeface="Arial Black" pitchFamily="34" charset="0"/>
              </a:rPr>
              <a:t>MUCH TOO LONG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8197" name="Picture 5" descr="C:\Users\Usuario\Downloads\14-4-2012\Latas, tazas, bolsos, botellas, marcos gif y otros\dr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4293096"/>
            <a:ext cx="1200150" cy="1343025"/>
          </a:xfrm>
          <a:prstGeom prst="rect">
            <a:avLst/>
          </a:prstGeom>
          <a:noFill/>
        </p:spPr>
      </p:pic>
    </p:spTree>
  </p:cSld>
  <p:clrMapOvr>
    <a:masterClrMapping/>
  </p:clrMapOvr>
  <p:transition advTm="2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TEXTURAS\204-abstrait-fractale-06dragoncitorr-2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2050" name="Picture 2" descr="C:\Users\Usuario\Downloads\14-4-2012\PNG HOMBRES\2c00643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620688"/>
            <a:ext cx="2316336" cy="4920381"/>
          </a:xfrm>
          <a:prstGeom prst="rect">
            <a:avLst/>
          </a:prstGeom>
          <a:noFill/>
        </p:spPr>
      </p:pic>
      <p:pic>
        <p:nvPicPr>
          <p:cNvPr id="2051" name="Picture 3" descr="C:\Users\Usuario\Downloads\14-4-2012\PNG MUJERES\0_65356_4f0456ae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556792"/>
            <a:ext cx="1054460" cy="1440160"/>
          </a:xfrm>
          <a:prstGeom prst="rect">
            <a:avLst/>
          </a:prstGeom>
          <a:noFill/>
        </p:spPr>
      </p:pic>
      <p:pic>
        <p:nvPicPr>
          <p:cNvPr id="2052" name="Picture 4" descr="C:\Users\Usuario\Downloads\14-4-2012\VARIOS PNG\0_5f6a9_237051e1_S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260648"/>
            <a:ext cx="1368152" cy="1368152"/>
          </a:xfrm>
          <a:prstGeom prst="rect">
            <a:avLst/>
          </a:prstGeom>
          <a:noFill/>
        </p:spPr>
      </p:pic>
      <p:pic>
        <p:nvPicPr>
          <p:cNvPr id="2053" name="Picture 5" descr="C:\Users\Usuario\Downloads\14-4-2012\RELOJES\09121906442717284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068960"/>
            <a:ext cx="2304256" cy="2304256"/>
          </a:xfrm>
          <a:prstGeom prst="rect">
            <a:avLst/>
          </a:prstGeom>
          <a:noFill/>
        </p:spPr>
      </p:pic>
      <p:pic>
        <p:nvPicPr>
          <p:cNvPr id="2054" name="Picture 6" descr="C:\Users\Usuario\Downloads\TEXTURAS\tEXTURAS ESTRECHAS GIFS\Pk[1] - copi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4045632" y="1759632"/>
            <a:ext cx="1052736" cy="9144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I FEEL LIKE NO-ONE EVER TOLD THE TRUTH TO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ME, ABOUT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GROWING UP AND WHAT A STRUGGLE IT WOULD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BE, IN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MY TANGLED STATE OF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MIND, IVE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BEEN LOOKING BACK TO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FIND, WHERE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I WENT WRONG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ww.leperledelcuore.com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492896"/>
            <a:ext cx="2088232" cy="648072"/>
          </a:xfrm>
          <a:prstGeom prst="rect">
            <a:avLst/>
          </a:prstGeom>
          <a:noFill/>
        </p:spPr>
      </p:pic>
      <p:pic>
        <p:nvPicPr>
          <p:cNvPr id="307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3284984"/>
            <a:ext cx="2304256" cy="576064"/>
          </a:xfrm>
          <a:prstGeom prst="rect">
            <a:avLst/>
          </a:prstGeom>
          <a:noFill/>
        </p:spPr>
      </p:pic>
      <p:pic>
        <p:nvPicPr>
          <p:cNvPr id="3078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348880"/>
            <a:ext cx="2105025" cy="720080"/>
          </a:xfrm>
          <a:prstGeom prst="rect">
            <a:avLst/>
          </a:prstGeom>
          <a:noFill/>
        </p:spPr>
      </p:pic>
      <p:pic>
        <p:nvPicPr>
          <p:cNvPr id="3080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3140968"/>
            <a:ext cx="2077591" cy="669033"/>
          </a:xfrm>
          <a:prstGeom prst="rect">
            <a:avLst/>
          </a:prstGeom>
          <a:noFill/>
        </p:spPr>
      </p:pic>
      <p:pic>
        <p:nvPicPr>
          <p:cNvPr id="3081" name="Picture 9" descr="C:\Users\Usuario\Downloads\14-4-2012\CORAZONES GIFS\valentin_kettos_keret000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3082" name="Picture 10" descr="C:\Users\Usuario\Downloads\TEXTURAS\ESTRECHAS\27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331640" y="6021288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 Black" pitchFamily="34" charset="0"/>
              </a:rPr>
              <a:t>TOO MUCH LOVE WILL KILL YOU</a:t>
            </a:r>
            <a:r>
              <a:rPr lang="en-US" sz="2400" dirty="0" smtClean="0">
                <a:latin typeface="Arial Black" pitchFamily="34" charset="0"/>
              </a:rPr>
              <a:t>,</a:t>
            </a:r>
            <a:endParaRPr lang="es-ES" sz="2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Usuario\Downloads\14-4-2012\MUJERES Y HOMBRES JEPG\321866c4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589240"/>
          </a:xfrm>
          <a:prstGeom prst="rect">
            <a:avLst/>
          </a:prstGeom>
          <a:noFill/>
        </p:spPr>
      </p:pic>
      <p:pic>
        <p:nvPicPr>
          <p:cNvPr id="4101" name="Picture 5" descr="C:\Users\Usuario\Downloads\14-4-2012\PNG HOMBRES\0_74547_dff59898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556792"/>
            <a:ext cx="2736304" cy="2664296"/>
          </a:xfrm>
          <a:prstGeom prst="rect">
            <a:avLst/>
          </a:prstGeom>
          <a:noFill/>
        </p:spPr>
      </p:pic>
      <p:pic>
        <p:nvPicPr>
          <p:cNvPr id="4102" name="Picture 6" descr="C:\Users\Usuario\Downloads\14-4-2012\CORAZONES GIFS\17[2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571021">
            <a:off x="842931" y="721636"/>
            <a:ext cx="1266825" cy="1343025"/>
          </a:xfrm>
          <a:prstGeom prst="rect">
            <a:avLst/>
          </a:prstGeom>
          <a:noFill/>
        </p:spPr>
      </p:pic>
      <p:pic>
        <p:nvPicPr>
          <p:cNvPr id="4103" name="Picture 7" descr="C:\Users\Usuario\Downloads\14-4-2012\CORAZONES GIFS\1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4026425">
            <a:off x="822173" y="3665303"/>
            <a:ext cx="1266825" cy="1343025"/>
          </a:xfrm>
          <a:prstGeom prst="rect">
            <a:avLst/>
          </a:prstGeom>
          <a:noFill/>
        </p:spPr>
      </p:pic>
      <p:pic>
        <p:nvPicPr>
          <p:cNvPr id="4104" name="Picture 8" descr="C:\Users\Usuario\Downloads\14-4-2012\CORAZONES GIFS\19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7556819">
            <a:off x="6798269" y="3448452"/>
            <a:ext cx="1266825" cy="1343025"/>
          </a:xfrm>
          <a:prstGeom prst="rect">
            <a:avLst/>
          </a:prstGeom>
          <a:noFill/>
        </p:spPr>
      </p:pic>
      <p:pic>
        <p:nvPicPr>
          <p:cNvPr id="4105" name="Picture 9" descr="C:\Users\Usuario\Downloads\14-4-2012\CORAZONES GIFS\1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630841">
            <a:off x="6923128" y="1047095"/>
            <a:ext cx="1266825" cy="1343025"/>
          </a:xfrm>
          <a:prstGeom prst="rect">
            <a:avLst/>
          </a:prstGeom>
          <a:noFill/>
        </p:spPr>
      </p:pic>
      <p:pic>
        <p:nvPicPr>
          <p:cNvPr id="4106" name="Picture 10" descr="C:\Users\Usuario\Downloads\14-4-2012\CORAZONES GIFS\16[1] (2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0"/>
            <a:ext cx="936104" cy="992411"/>
          </a:xfrm>
          <a:prstGeom prst="rect">
            <a:avLst/>
          </a:prstGeom>
          <a:noFill/>
        </p:spPr>
      </p:pic>
      <p:pic>
        <p:nvPicPr>
          <p:cNvPr id="4109" name="Picture 13" descr="C:\Users\Usuario\Downloads\14-4-2012\RELOJES\09101407465938654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12360" y="0"/>
            <a:ext cx="1331640" cy="1412776"/>
          </a:xfrm>
          <a:prstGeom prst="rect">
            <a:avLst/>
          </a:prstGeom>
          <a:noFill/>
        </p:spPr>
      </p:pic>
      <p:pic>
        <p:nvPicPr>
          <p:cNvPr id="4110" name="Picture 14" descr="C:\Users\Usuario\Downloads\TEXTURAS\ESTRECHAS\f15[1] - copia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200000">
            <a:off x="2065920" y="3523320"/>
            <a:ext cx="1268760" cy="5400600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611560" y="5589240"/>
            <a:ext cx="8532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itchFamily="34" charset="0"/>
              </a:rPr>
              <a:t>IF YOU CANT MAKE UP YOUR </a:t>
            </a:r>
            <a:r>
              <a:rPr lang="en-US" dirty="0" smtClean="0">
                <a:latin typeface="Arial Black" pitchFamily="34" charset="0"/>
              </a:rPr>
              <a:t>MIND, TORN</a:t>
            </a:r>
            <a:r>
              <a:rPr lang="en-US" dirty="0">
                <a:latin typeface="Arial Black" pitchFamily="34" charset="0"/>
              </a:rPr>
              <a:t>, BETWEEN THE LOVER,</a:t>
            </a:r>
            <a:br>
              <a:rPr lang="en-US" dirty="0">
                <a:latin typeface="Arial Black" pitchFamily="34" charset="0"/>
              </a:rPr>
            </a:br>
            <a:r>
              <a:rPr lang="en-US" dirty="0">
                <a:latin typeface="Arial Black" pitchFamily="34" charset="0"/>
              </a:rPr>
              <a:t>AND THE LOVE YOU LEAVE </a:t>
            </a:r>
            <a:r>
              <a:rPr lang="en-US" dirty="0" smtClean="0">
                <a:latin typeface="Arial Black" pitchFamily="34" charset="0"/>
              </a:rPr>
              <a:t>BEHIND, YOURE </a:t>
            </a:r>
            <a:r>
              <a:rPr lang="en-US" dirty="0">
                <a:latin typeface="Arial Black" pitchFamily="34" charset="0"/>
              </a:rPr>
              <a:t>HEADED FOR </a:t>
            </a:r>
            <a:r>
              <a:rPr lang="en-US" dirty="0" smtClean="0">
                <a:latin typeface="Arial Black" pitchFamily="34" charset="0"/>
              </a:rPr>
              <a:t>DISASTER, COS </a:t>
            </a:r>
            <a:r>
              <a:rPr lang="en-US" dirty="0">
                <a:latin typeface="Arial Black" pitchFamily="34" charset="0"/>
              </a:rPr>
              <a:t>YOU NEVER READ THE </a:t>
            </a:r>
            <a:r>
              <a:rPr lang="en-US" dirty="0" smtClean="0">
                <a:latin typeface="Arial Black" pitchFamily="34" charset="0"/>
              </a:rPr>
              <a:t>SIGNS, TOO </a:t>
            </a:r>
            <a:r>
              <a:rPr lang="en-US" dirty="0">
                <a:latin typeface="Arial Black" pitchFamily="34" charset="0"/>
              </a:rPr>
              <a:t>MUCH LOVE, WILL KILL </a:t>
            </a:r>
            <a:r>
              <a:rPr lang="en-US" dirty="0" smtClean="0">
                <a:latin typeface="Arial Black" pitchFamily="34" charset="0"/>
              </a:rPr>
              <a:t>YOU, EVERY </a:t>
            </a:r>
            <a:r>
              <a:rPr lang="en-US" dirty="0">
                <a:latin typeface="Arial Black" pitchFamily="34" charset="0"/>
              </a:rPr>
              <a:t>TIME</a:t>
            </a:r>
            <a:r>
              <a:rPr lang="en-US" dirty="0" smtClean="0">
                <a:latin typeface="Arial Black" pitchFamily="34" charset="0"/>
              </a:rPr>
              <a:t>.</a:t>
            </a:r>
            <a:endParaRPr lang="es-ES" dirty="0">
              <a:latin typeface="Arial Black" pitchFamily="34" charset="0"/>
            </a:endParaRPr>
          </a:p>
        </p:txBody>
      </p:sp>
      <p:pic>
        <p:nvPicPr>
          <p:cNvPr id="4112" name="Picture 16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43808" y="4869160"/>
            <a:ext cx="3276600" cy="525017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14-4-2012\MUJERES Y HOMBRES JEPG\Atardecer1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5122" name="Picture 2" descr="C:\Users\Usuario\Downloads\14-4-2012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08720"/>
            <a:ext cx="1152128" cy="4582839"/>
          </a:xfrm>
          <a:prstGeom prst="rect">
            <a:avLst/>
          </a:prstGeom>
          <a:noFill/>
        </p:spPr>
      </p:pic>
      <p:pic>
        <p:nvPicPr>
          <p:cNvPr id="5123" name="Picture 3" descr="C:\Users\Usuario\Downloads\14-4-2012\PNG HOMBRES\042fc0f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764704"/>
            <a:ext cx="1405508" cy="4721324"/>
          </a:xfrm>
          <a:prstGeom prst="rect">
            <a:avLst/>
          </a:prstGeom>
          <a:noFill/>
        </p:spPr>
      </p:pic>
      <p:pic>
        <p:nvPicPr>
          <p:cNvPr id="5124" name="Picture 4" descr="C:\Users\Usuario\Downloads\14-4-2012\PNG HOMBRES\mod_article772664_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764704"/>
            <a:ext cx="1296144" cy="4690343"/>
          </a:xfrm>
          <a:prstGeom prst="rect">
            <a:avLst/>
          </a:prstGeom>
          <a:noFill/>
        </p:spPr>
      </p:pic>
      <p:pic>
        <p:nvPicPr>
          <p:cNvPr id="5125" name="Picture 5" descr="C:\Users\Usuario\Downloads\14-4-2012\PNG HOMBRES\f9ca7ce5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1124744"/>
            <a:ext cx="2296095" cy="4471144"/>
          </a:xfrm>
          <a:prstGeom prst="rect">
            <a:avLst/>
          </a:prstGeom>
          <a:noFill/>
        </p:spPr>
      </p:pic>
      <p:pic>
        <p:nvPicPr>
          <p:cNvPr id="5126" name="Picture 6" descr="C:\Users\Usuario\Downloads\14-4-2012\PNG HOMBRES\mod_article772664_1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1700808"/>
            <a:ext cx="1781175" cy="3786932"/>
          </a:xfrm>
          <a:prstGeom prst="rect">
            <a:avLst/>
          </a:prstGeom>
          <a:noFill/>
        </p:spPr>
      </p:pic>
      <p:pic>
        <p:nvPicPr>
          <p:cNvPr id="5127" name="Picture 7" descr="C:\Users\Usuario\Downloads\14-4-2012\PNG HOMBRES\goqly4t1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908720"/>
            <a:ext cx="1277689" cy="4559598"/>
          </a:xfrm>
          <a:prstGeom prst="rect">
            <a:avLst/>
          </a:prstGeom>
          <a:noFill/>
        </p:spPr>
      </p:pic>
      <p:pic>
        <p:nvPicPr>
          <p:cNvPr id="5128" name="Picture 8" descr="C:\Users\Usuario\Downloads\TEXTURAS\ESTRECHAS\f8[1] - cop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3973624" y="1687624"/>
            <a:ext cx="1196752" cy="9144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67544" y="5534561"/>
            <a:ext cx="8676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IM JUST THE SHADOW OF THE MAN I USED TO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BE, AND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IT SEEMS LIKE THERES NO WAY OUT OF THIS FOR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ME, I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USED TO BRING YOU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SUNSHINE, NOW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ALL I EVER DO IS BRING YOU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DOWN, HOW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WOULD IT BE IF YOU WERE STANDING IN MY 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SHOES, CANT </a:t>
            </a:r>
            <a:r>
              <a:rPr lang="en-US" sz="1600" dirty="0">
                <a:solidFill>
                  <a:schemeClr val="bg1"/>
                </a:solidFill>
                <a:latin typeface="Arial Black" pitchFamily="34" charset="0"/>
              </a:rPr>
              <a:t>YOU SEE THAT ITS IMPOSSIBLE TO CHOOSE</a:t>
            </a:r>
            <a:r>
              <a:rPr lang="en-US" sz="1600" dirty="0" smtClean="0">
                <a:solidFill>
                  <a:schemeClr val="bg1"/>
                </a:solidFill>
                <a:latin typeface="Arial Black" pitchFamily="34" charset="0"/>
              </a:rPr>
              <a:t>,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2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44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C:\Users\Usuario\Downloads\14-4-2012\RELOJES\091014075529449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48508" cy="2737148"/>
          </a:xfrm>
          <a:prstGeom prst="rect">
            <a:avLst/>
          </a:prstGeom>
          <a:noFill/>
        </p:spPr>
      </p:pic>
      <p:pic>
        <p:nvPicPr>
          <p:cNvPr id="6147" name="Picture 3" descr="C:\Users\Usuario\Downloads\14-4-2012\Latas, tazas, bolsos, botellas, marcos gif y otros\gmisc3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0"/>
            <a:ext cx="2051720" cy="1832273"/>
          </a:xfrm>
          <a:prstGeom prst="rect">
            <a:avLst/>
          </a:prstGeom>
          <a:noFill/>
        </p:spPr>
      </p:pic>
      <p:pic>
        <p:nvPicPr>
          <p:cNvPr id="6148" name="Picture 4" descr="C:\Users\Usuario\Downloads\TEXTURAS\ESTRECHAS\banner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45225"/>
            <a:ext cx="9144000" cy="141277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44522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NO THERES NO MAKING SENSE OF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IT, EVERY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WAY I GO IM BOUND TO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LOSE, TOO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MUCH LOVE WILL KILL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YOU, JUST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AS SURE AS NONE AT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ALL, ITLL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DRAIN THE POWER THATS IN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YOU, MAKE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YOU PLEAD AND SCREAM AND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CRAWL, AND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THE PAIN WILL MAKE YOU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CRAZY, YOURE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THE VICTIM OF YOUR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CRIME, TOO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MUCH LOVE, WILL KILL 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YOU, EVERY </a:t>
            </a:r>
            <a:r>
              <a:rPr lang="en-US" sz="1600" dirty="0">
                <a:solidFill>
                  <a:srgbClr val="FF0000"/>
                </a:solidFill>
                <a:latin typeface="Arial Black" pitchFamily="34" charset="0"/>
              </a:rPr>
              <a:t>TIME</a:t>
            </a:r>
            <a:r>
              <a:rPr lang="en-US" sz="1600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n-US" sz="16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isajeazuley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69" name="Picture 1" descr="C:\Users\Usuario\Downloads\14-4-2012\Latas, tazas, bolsos, botellas, marcos gif y otros\0__10_kutyu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5715000"/>
            <a:ext cx="1524000" cy="1143000"/>
          </a:xfrm>
          <a:prstGeom prst="rect">
            <a:avLst/>
          </a:prstGeom>
          <a:noFill/>
        </p:spPr>
      </p:pic>
      <p:pic>
        <p:nvPicPr>
          <p:cNvPr id="7170" name="Picture 2" descr="C:\Users\Usuario\Downloads\14-4-2012\Latas, tazas, bolsos, botellas, marcos gif y otros\0_1a_email1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869160"/>
            <a:ext cx="1333500" cy="1609725"/>
          </a:xfrm>
          <a:prstGeom prst="rect">
            <a:avLst/>
          </a:prstGeom>
          <a:noFill/>
        </p:spPr>
      </p:pic>
      <p:pic>
        <p:nvPicPr>
          <p:cNvPr id="7171" name="Picture 3" descr="C:\Users\Usuario\Downloads\14-4-2012\Latas, tazas, bolsos, botellas, marcos gif y otros\4ab1b85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157192"/>
            <a:ext cx="1333500" cy="1190625"/>
          </a:xfrm>
          <a:prstGeom prst="rect">
            <a:avLst/>
          </a:prstGeom>
          <a:noFill/>
        </p:spPr>
      </p:pic>
      <p:pic>
        <p:nvPicPr>
          <p:cNvPr id="7172" name="Picture 4" descr="C:\Users\Usuario\Downloads\14-4-2012\Latas, tazas, bolsos, botellas, marcos gif y otros\4fd6585e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4427182"/>
            <a:ext cx="2651001" cy="2430818"/>
          </a:xfrm>
          <a:prstGeom prst="rect">
            <a:avLst/>
          </a:prstGeom>
          <a:noFill/>
        </p:spPr>
      </p:pic>
      <p:pic>
        <p:nvPicPr>
          <p:cNvPr id="7173" name="Picture 5" descr="C:\Users\Usuario\Downloads\14-4-2012\Latas, tazas, bolsos, botellas, marcos gif y otros\22_7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2996952"/>
            <a:ext cx="2320872" cy="2106166"/>
          </a:xfrm>
          <a:prstGeom prst="rect">
            <a:avLst/>
          </a:prstGeom>
          <a:noFill/>
        </p:spPr>
      </p:pic>
      <p:pic>
        <p:nvPicPr>
          <p:cNvPr id="7174" name="Picture 6" descr="C:\Users\Usuario\Downloads\14-4-2012\Latas, tazas, bolsos, botellas, marcos gif y otros\86a3058f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080" y="404664"/>
            <a:ext cx="1403970" cy="1082600"/>
          </a:xfrm>
          <a:prstGeom prst="rect">
            <a:avLst/>
          </a:prstGeom>
          <a:noFill/>
        </p:spPr>
      </p:pic>
      <p:pic>
        <p:nvPicPr>
          <p:cNvPr id="9" name="Picture 6" descr="C:\Users\Usuario\Downloads\14-4-2012\Latas, tazas, bolsos, botellas, marcos gif y otros\86a3058f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404664"/>
            <a:ext cx="1403970" cy="1082600"/>
          </a:xfrm>
          <a:prstGeom prst="rect">
            <a:avLst/>
          </a:prstGeom>
          <a:noFill/>
        </p:spPr>
      </p:pic>
      <p:pic>
        <p:nvPicPr>
          <p:cNvPr id="10" name="Picture 6" descr="C:\Users\Usuario\Downloads\14-4-2012\Latas, tazas, bolsos, botellas, marcos gif y otros\86a3058f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332656"/>
            <a:ext cx="1403970" cy="1082600"/>
          </a:xfrm>
          <a:prstGeom prst="rect">
            <a:avLst/>
          </a:prstGeom>
          <a:noFill/>
        </p:spPr>
      </p:pic>
      <p:pic>
        <p:nvPicPr>
          <p:cNvPr id="7175" name="Picture 7" descr="C:\Users\Usuario\Downloads\14-4-2012\Latas, tazas, bolsos, botellas, marcos gif y otros\1186751789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20025" y="5373216"/>
            <a:ext cx="1323975" cy="1257300"/>
          </a:xfrm>
          <a:prstGeom prst="rect">
            <a:avLst/>
          </a:prstGeom>
          <a:noFill/>
        </p:spPr>
      </p:pic>
      <p:pic>
        <p:nvPicPr>
          <p:cNvPr id="7176" name="Picture 8" descr="C:\Users\Usuario\Downloads\14-4-2012\Latas, tazas, bolsos, botellas, marcos gif y otros\bfzgospk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71800" y="1484784"/>
            <a:ext cx="2232248" cy="2952328"/>
          </a:xfrm>
          <a:prstGeom prst="rect">
            <a:avLst/>
          </a:prstGeom>
          <a:noFill/>
        </p:spPr>
      </p:pic>
      <p:pic>
        <p:nvPicPr>
          <p:cNvPr id="7177" name="Picture 9" descr="C:\Users\Usuario\Downloads\14-4-2012\Latas, tazas, bolsos, botellas, marcos gif y otros\do4uzw2d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24128" y="2420888"/>
            <a:ext cx="2886075" cy="2343150"/>
          </a:xfrm>
          <a:prstGeom prst="rect">
            <a:avLst/>
          </a:prstGeom>
          <a:noFill/>
        </p:spPr>
      </p:pic>
      <p:pic>
        <p:nvPicPr>
          <p:cNvPr id="7178" name="Picture 10" descr="C:\Users\Usuario\Downloads\queenlogo1[1]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1331640" cy="1501424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JPEG\www.tvn.hu_b9aeb8637c090003142983d1305c055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9144000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</a:rPr>
              <a:t>SOY SOLO LOS RESTOS DEL HOMBRE  QUE SOLÍA SER, INFINITAS LÁGRIMAS VAN CAYENDO SOBRE MÍ ESTOY LEJOS DE CASA, Y HE ESTADO ENFRENTANDO ESTO SOLO, YA POR DEMASIADO TIEMPO. SIENTO COMO QUE NADIE ME HA DICHO NUNCA LA VERDAD, SOBRE EL MADURAR Y COMO SALIR ADELANTE, EN MI CONFUSO ESTADO DE ÁNIMO, HE ESTADO HACIENDO UN RECUENTO TRATANDO DE VER, EN DONDE ESTUVE MAL.</a:t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>TANTO AMOR TE VA A MATAR, SI NO PUEDES CAMBIAR TU FORMA DE PENSAR</a:t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>ENTRE EL AMANTE , Y EL AMOR QUE DEJASTE ATRÁS, TE ESTÁS ENCAMINADO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AL DESASTRE, PORQUE NUNCA ESCUCHASTE LAS ADVERTENCIAS.TANTO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AMOR TE VA A MATAR. TODO EL TIEMPO, SOY SOLO LA SOMBRA DEL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 HOMBRE QUE SOLÍA SER, Y PARECIERA COMO QUE NO HAY SALIDA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PARA MÍ, YO SOLÍA ILUMINARTE, Y AHORA TODO LO HE HECHO ES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TIRARTE ABAJO, COMO SERÍA SI ESTUVIESES EN MIS ZAPATOS...</a:t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>QUE NO PUEDES VER QUE ES IMPOSIBLE DE DECIDIR, ESTO NO TIENE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SENTIDO CADA VEZ QUE VUELVO ESTOY DESTINADO A PERDER., TANTO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AMOR TE VA A MATAR, ESTOY TAN SEGURO COMO NADIE. ESTO TERMINARÁ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AGOTANDO LA FUERZA  QUE HAY EN TI, TE HARÁ SUPLICAR, GRITAR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Y ARRASTRAR, Y EL DOLOR TE VOLVERÁ LOCO ERES LA VÍCTIMA DE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TU CRIMEN, TANTO AMOR TE VA A MATAR, TODO EL TIEMPO</a:t>
            </a:r>
            <a:br>
              <a:rPr lang="es-ES" sz="1600" dirty="0" smtClean="0">
                <a:solidFill>
                  <a:schemeClr val="bg1"/>
                </a:solidFill>
              </a:rPr>
            </a:br>
            <a:endParaRPr lang="es-ES" sz="1600" dirty="0" smtClean="0">
              <a:solidFill>
                <a:schemeClr val="bg1"/>
              </a:solidFill>
            </a:endParaRPr>
          </a:p>
          <a:p>
            <a:r>
              <a:rPr lang="es-ES" sz="1600" dirty="0" smtClean="0">
                <a:solidFill>
                  <a:schemeClr val="bg1"/>
                </a:solidFill>
              </a:rPr>
              <a:t>TANTO AMOR TE VA A MATAR, HARÁ DE TU VIDA UNA MENTIRA</a:t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>SÍ, TANTO AMOR TE VA A MATAR, Y NO ENTENDERÁS EL PORQUÉ</a:t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>HAS DADO TU VIDA, HAS VENDIDO TU ALMA, PERO, AQUÍ VIENE 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>OTRA VEZ, TANTO AMOR TE VA A MATAR.</a:t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>AL FIN DE CUENTAS….</a:t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>AL FIN DE CUENTAS…..</a:t>
            </a:r>
          </a:p>
          <a:p>
            <a:r>
              <a:rPr lang="es-ES" sz="1600" dirty="0" smtClean="0">
                <a:solidFill>
                  <a:schemeClr val="bg1"/>
                </a:solidFill>
              </a:rPr>
              <a:t/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/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/>
            </a:r>
            <a:br>
              <a:rPr lang="es-ES" sz="1600" dirty="0" smtClean="0">
                <a:solidFill>
                  <a:schemeClr val="bg1"/>
                </a:solidFill>
              </a:rPr>
            </a:br>
            <a:endParaRPr lang="es-E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TEXTURAS\billedCAR9CD6V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92896"/>
            <a:ext cx="4286250" cy="4365104"/>
          </a:xfrm>
          <a:prstGeom prst="rect">
            <a:avLst/>
          </a:prstGeom>
          <a:noFill/>
        </p:spPr>
      </p:pic>
      <p:pic>
        <p:nvPicPr>
          <p:cNvPr id="9218" name="Picture 2" descr="C:\Users\Usuario\Downloads\TEXTURAS\ed17a98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492896"/>
            <a:ext cx="4184442" cy="4365104"/>
          </a:xfrm>
          <a:prstGeom prst="rect">
            <a:avLst/>
          </a:prstGeom>
          <a:noFill/>
        </p:spPr>
      </p:pic>
      <p:pic>
        <p:nvPicPr>
          <p:cNvPr id="9221" name="Picture 5" descr="C:\Users\Usuario\Downloads\14-4-2012\CORAZONES GIFS\valentin_kettos_keret00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9227" name="Picture 11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284984"/>
            <a:ext cx="3276600" cy="648072"/>
          </a:xfrm>
          <a:prstGeom prst="rect">
            <a:avLst/>
          </a:prstGeom>
          <a:noFill/>
        </p:spPr>
      </p:pic>
      <p:pic>
        <p:nvPicPr>
          <p:cNvPr id="15" name="Picture 11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789040"/>
            <a:ext cx="3276600" cy="648072"/>
          </a:xfrm>
          <a:prstGeom prst="rect">
            <a:avLst/>
          </a:prstGeom>
          <a:noFill/>
        </p:spPr>
      </p:pic>
      <p:pic>
        <p:nvPicPr>
          <p:cNvPr id="16" name="Picture 11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365104"/>
            <a:ext cx="3276600" cy="648072"/>
          </a:xfrm>
          <a:prstGeom prst="rect">
            <a:avLst/>
          </a:prstGeom>
          <a:noFill/>
        </p:spPr>
      </p:pic>
      <p:pic>
        <p:nvPicPr>
          <p:cNvPr id="17" name="Picture 11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708920"/>
            <a:ext cx="3276600" cy="648072"/>
          </a:xfrm>
          <a:prstGeom prst="rect">
            <a:avLst/>
          </a:prstGeom>
          <a:noFill/>
        </p:spPr>
      </p:pic>
      <p:pic>
        <p:nvPicPr>
          <p:cNvPr id="9229" name="Picture 13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789040"/>
            <a:ext cx="3276600" cy="669033"/>
          </a:xfrm>
          <a:prstGeom prst="rect">
            <a:avLst/>
          </a:prstGeom>
          <a:noFill/>
        </p:spPr>
      </p:pic>
      <p:pic>
        <p:nvPicPr>
          <p:cNvPr id="19" name="Picture 13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2636912"/>
            <a:ext cx="3276600" cy="669033"/>
          </a:xfrm>
          <a:prstGeom prst="rect">
            <a:avLst/>
          </a:prstGeom>
          <a:noFill/>
        </p:spPr>
      </p:pic>
      <p:pic>
        <p:nvPicPr>
          <p:cNvPr id="20" name="Picture 13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293096"/>
            <a:ext cx="3276600" cy="669033"/>
          </a:xfrm>
          <a:prstGeom prst="rect">
            <a:avLst/>
          </a:prstGeom>
          <a:noFill/>
        </p:spPr>
      </p:pic>
      <p:pic>
        <p:nvPicPr>
          <p:cNvPr id="21" name="Picture 13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212976"/>
            <a:ext cx="3276600" cy="669033"/>
          </a:xfrm>
          <a:prstGeom prst="rect">
            <a:avLst/>
          </a:prstGeom>
          <a:noFill/>
        </p:spPr>
      </p:pic>
      <p:pic>
        <p:nvPicPr>
          <p:cNvPr id="9230" name="Picture 14" descr="C:\Users\Usuario\Downloads\TEXTURAS\pommecici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itchFamily="34" charset="0"/>
              </a:rPr>
              <a:t>TOO MUCH LOVE WILL KILL </a:t>
            </a:r>
            <a:r>
              <a:rPr lang="en-US" dirty="0" smtClean="0">
                <a:latin typeface="Arial Black" pitchFamily="34" charset="0"/>
              </a:rPr>
              <a:t>YOU, ITLL </a:t>
            </a:r>
            <a:r>
              <a:rPr lang="en-US" dirty="0">
                <a:latin typeface="Arial Black" pitchFamily="34" charset="0"/>
              </a:rPr>
              <a:t>MAKE YOUR LIFE A </a:t>
            </a:r>
            <a:r>
              <a:rPr lang="en-US" dirty="0" smtClean="0">
                <a:latin typeface="Arial Black" pitchFamily="34" charset="0"/>
              </a:rPr>
              <a:t>LIE, YES</a:t>
            </a:r>
            <a:r>
              <a:rPr lang="en-US" dirty="0">
                <a:latin typeface="Arial Black" pitchFamily="34" charset="0"/>
              </a:rPr>
              <a:t>, TOO MUCH LOVE, WILL KILL </a:t>
            </a:r>
            <a:r>
              <a:rPr lang="en-US" dirty="0" smtClean="0">
                <a:latin typeface="Arial Black" pitchFamily="34" charset="0"/>
              </a:rPr>
              <a:t>YOU, AND </a:t>
            </a:r>
            <a:r>
              <a:rPr lang="en-US" dirty="0">
                <a:latin typeface="Arial Black" pitchFamily="34" charset="0"/>
              </a:rPr>
              <a:t>YOU WONT UNDERSTAND WHY,</a:t>
            </a:r>
            <a:br>
              <a:rPr lang="en-US" dirty="0">
                <a:latin typeface="Arial Black" pitchFamily="34" charset="0"/>
              </a:rPr>
            </a:br>
            <a:r>
              <a:rPr lang="en-US" dirty="0">
                <a:latin typeface="Arial Black" pitchFamily="34" charset="0"/>
              </a:rPr>
              <a:t>YOUD GIVE YOUR LIFE, YOUD SELL YOUR </a:t>
            </a:r>
            <a:r>
              <a:rPr lang="en-US" dirty="0" smtClean="0">
                <a:latin typeface="Arial Black" pitchFamily="34" charset="0"/>
              </a:rPr>
              <a:t>SOUL, BUT </a:t>
            </a:r>
            <a:r>
              <a:rPr lang="en-US" dirty="0">
                <a:latin typeface="Arial Black" pitchFamily="34" charset="0"/>
              </a:rPr>
              <a:t>HERE IT COMES </a:t>
            </a:r>
            <a:r>
              <a:rPr lang="en-US" dirty="0" smtClean="0">
                <a:latin typeface="Arial Black" pitchFamily="34" charset="0"/>
              </a:rPr>
              <a:t>AGAIN, TOO </a:t>
            </a:r>
            <a:r>
              <a:rPr lang="en-US" dirty="0">
                <a:latin typeface="Arial Black" pitchFamily="34" charset="0"/>
              </a:rPr>
              <a:t>MUCH LOVE, WILL KILL YOU</a:t>
            </a:r>
            <a:r>
              <a:rPr lang="en-US" dirty="0" smtClean="0">
                <a:latin typeface="Arial Black" pitchFamily="34" charset="0"/>
              </a:rPr>
              <a:t>,</a:t>
            </a:r>
            <a:endParaRPr lang="es-ES" dirty="0">
              <a:latin typeface="Arial Black" pitchFamily="34" charset="0"/>
            </a:endParaRPr>
          </a:p>
        </p:txBody>
      </p:sp>
      <p:pic>
        <p:nvPicPr>
          <p:cNvPr id="9231" name="Picture 15" descr="C:\Users\Usuario\Downloads\14-4-2012\PNG HOMBRES\0_84dbb_ebe2fe61_L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2636912"/>
            <a:ext cx="1800200" cy="2394495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TEXTURAS\JPEG\933d93b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Usuario\Downloads\14-4-2012\PNG HOMBRES\zihtrfvo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132856"/>
            <a:ext cx="2232248" cy="2592289"/>
          </a:xfrm>
          <a:prstGeom prst="rect">
            <a:avLst/>
          </a:prstGeom>
          <a:noFill/>
        </p:spPr>
      </p:pic>
      <p:pic>
        <p:nvPicPr>
          <p:cNvPr id="10245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661248"/>
            <a:ext cx="2686050" cy="638175"/>
          </a:xfrm>
          <a:prstGeom prst="rect">
            <a:avLst/>
          </a:prstGeom>
          <a:noFill/>
        </p:spPr>
      </p:pic>
      <p:pic>
        <p:nvPicPr>
          <p:cNvPr id="8" name="Picture 5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661248"/>
            <a:ext cx="2686050" cy="638175"/>
          </a:xfrm>
          <a:prstGeom prst="rect">
            <a:avLst/>
          </a:prstGeom>
          <a:noFill/>
        </p:spPr>
      </p:pic>
      <p:pic>
        <p:nvPicPr>
          <p:cNvPr id="10" name="Picture 3" descr="C:\Users\Usuario\Downloads\14-4-2012\PNG HOMBRES\zihtrfvo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132856"/>
            <a:ext cx="2232248" cy="2592289"/>
          </a:xfrm>
          <a:prstGeom prst="rect">
            <a:avLst/>
          </a:prstGeom>
          <a:noFill/>
        </p:spPr>
      </p:pic>
      <p:pic>
        <p:nvPicPr>
          <p:cNvPr id="11" name="Picture 3" descr="C:\Users\Usuario\Downloads\14-4-2012\PNG HOMBRES\zihtrfvo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204864"/>
            <a:ext cx="2304256" cy="2592289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403</Words>
  <Application>Microsoft Office PowerPoint</Application>
  <PresentationFormat>Presentación en pantalla (4:3)</PresentationFormat>
  <Paragraphs>49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24</cp:revision>
  <dcterms:created xsi:type="dcterms:W3CDTF">2012-06-28T13:06:38Z</dcterms:created>
  <dcterms:modified xsi:type="dcterms:W3CDTF">2012-09-05T14:58:13Z</dcterms:modified>
</cp:coreProperties>
</file>