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  <p:sldMasterId id="2147483676" r:id="rId3"/>
  </p:sldMasterIdLst>
  <p:notesMasterIdLst>
    <p:notesMasterId r:id="rId20"/>
  </p:notesMasterIdLst>
  <p:sldIdLst>
    <p:sldId id="276" r:id="rId4"/>
    <p:sldId id="257" r:id="rId5"/>
    <p:sldId id="256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73" r:id="rId16"/>
    <p:sldId id="277" r:id="rId17"/>
    <p:sldId id="274" r:id="rId18"/>
    <p:sldId id="275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E5ZnEPmlm/Ct0qrAmHFQw==" hashData="UrxvnIkVDn/YvZeRlYcH7SLhqJ0DCkjtajAWSwduPh20zBpu2dK1jiGSFErWpuJ9t6HitsoxpopaYDrOVr4B+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FF66CC"/>
    <a:srgbClr val="00FF00"/>
    <a:srgbClr val="85E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3" autoAdjust="0"/>
    <p:restoredTop sz="94660"/>
  </p:normalViewPr>
  <p:slideViewPr>
    <p:cSldViewPr snapToGrid="0">
      <p:cViewPr varScale="1">
        <p:scale>
          <a:sx n="48" d="100"/>
          <a:sy n="48" d="100"/>
        </p:scale>
        <p:origin x="4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4EE2D2-D67F-4CC1-ADF2-DC496386ECEC}" type="datetimeFigureOut">
              <a:rPr lang="es-ES" smtClean="0"/>
              <a:t>20/06/2014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1D00EA-C65A-4885-9D4D-89A23284E27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6351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1D00EA-C65A-4885-9D4D-89A23284E276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1017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B2EEE-DE63-44B8-A4C3-693E9D3A3790}" type="datetimeFigureOut">
              <a:rPr lang="es-ES" smtClean="0"/>
              <a:t>20/06/2014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8E76-31C8-43F4-82C8-105994C2F46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2658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B2EEE-DE63-44B8-A4C3-693E9D3A3790}" type="datetimeFigureOut">
              <a:rPr lang="es-ES" smtClean="0"/>
              <a:t>20/06/2014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8E76-31C8-43F4-82C8-105994C2F46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1740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B2EEE-DE63-44B8-A4C3-693E9D3A3790}" type="datetimeFigureOut">
              <a:rPr lang="es-ES" smtClean="0"/>
              <a:t>20/06/2014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8E76-31C8-43F4-82C8-105994C2F46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6971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B2EEE-DE63-44B8-A4C3-693E9D3A3790}" type="datetimeFigureOut">
              <a:rPr lang="es-ES" smtClean="0"/>
              <a:t>20/06/2014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8E76-31C8-43F4-82C8-105994C2F46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8986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B2EEE-DE63-44B8-A4C3-693E9D3A3790}" type="datetimeFigureOut">
              <a:rPr lang="es-ES" smtClean="0"/>
              <a:t>20/06/2014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8E76-31C8-43F4-82C8-105994C2F46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1759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B2EEE-DE63-44B8-A4C3-693E9D3A3790}" type="datetimeFigureOut">
              <a:rPr lang="es-ES" smtClean="0"/>
              <a:t>20/06/2014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8E76-31C8-43F4-82C8-105994C2F46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0010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B2EEE-DE63-44B8-A4C3-693E9D3A3790}" type="datetimeFigureOut">
              <a:rPr lang="es-ES" smtClean="0"/>
              <a:t>20/06/2014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8E76-31C8-43F4-82C8-105994C2F46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082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B2EEE-DE63-44B8-A4C3-693E9D3A3790}" type="datetimeFigureOut">
              <a:rPr lang="es-ES" smtClean="0"/>
              <a:t>20/06/2014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8E76-31C8-43F4-82C8-105994C2F46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0015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B2EEE-DE63-44B8-A4C3-693E9D3A3790}" type="datetimeFigureOut">
              <a:rPr lang="es-ES" smtClean="0"/>
              <a:t>20/06/2014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8E76-31C8-43F4-82C8-105994C2F46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0843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B2EEE-DE63-44B8-A4C3-693E9D3A3790}" type="datetimeFigureOut">
              <a:rPr lang="es-ES" smtClean="0"/>
              <a:t>20/06/2014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8E76-31C8-43F4-82C8-105994C2F46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1705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B2EEE-DE63-44B8-A4C3-693E9D3A3790}" type="datetimeFigureOut">
              <a:rPr lang="es-ES" smtClean="0"/>
              <a:t>20/06/2014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28E76-31C8-43F4-82C8-105994C2F46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0331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E0C030-23FB-48FF-B105-AF5F5A22310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30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Title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39775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973" y="1964267"/>
            <a:ext cx="5714228" cy="2421464"/>
          </a:xfrm>
        </p:spPr>
        <p:txBody>
          <a:bodyPr anchor="b">
            <a:normAutofit/>
          </a:bodyPr>
          <a:lstStyle>
            <a:lvl1pPr algn="r">
              <a:defRPr sz="44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973" y="4385733"/>
            <a:ext cx="5714228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52311" y="5870576"/>
            <a:ext cx="1212173" cy="377825"/>
          </a:xfrm>
        </p:spPr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973" y="5870576"/>
            <a:ext cx="3932137" cy="3778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40685" y="5870576"/>
            <a:ext cx="417516" cy="3778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0784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1168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3308581"/>
            <a:ext cx="77724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4777381"/>
            <a:ext cx="777240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379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2142068"/>
            <a:ext cx="3813048" cy="3649134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6553" y="2142068"/>
            <a:ext cx="3813048" cy="3649133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8323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480" y="2218267"/>
            <a:ext cx="354060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1120" y="2218267"/>
            <a:ext cx="35184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6552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6864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609601"/>
            <a:ext cx="7772400" cy="1456267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4497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9176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718" y="1557868"/>
            <a:ext cx="2862910" cy="1439332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6144" y="609601"/>
            <a:ext cx="4627975" cy="51816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718" y="2997200"/>
            <a:ext cx="2862910" cy="184573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4805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128" y="1735672"/>
            <a:ext cx="4097204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29200" y="914400"/>
            <a:ext cx="3200400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 dirty="0"/>
            </a:lvl1pPr>
          </a:lstStyle>
          <a:p>
            <a:pPr marL="0" lvl="0" indent="0" algn="ctr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2128" y="3107272"/>
            <a:ext cx="4097204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4259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4732865"/>
            <a:ext cx="7772400" cy="566738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4401" y="932112"/>
            <a:ext cx="6858000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/>
            </a:lvl1pPr>
          </a:lstStyle>
          <a:p>
            <a:pPr marL="0" lvl="0" indent="0" algn="ctr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5299603"/>
            <a:ext cx="77724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8204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609602"/>
            <a:ext cx="7772399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4343400"/>
            <a:ext cx="7772399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5059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88671" y="3352800"/>
            <a:ext cx="6876133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2266" y="4343400"/>
            <a:ext cx="77724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0181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3291648"/>
            <a:ext cx="7772401" cy="1468800"/>
          </a:xfrm>
        </p:spPr>
        <p:txBody>
          <a:bodyPr anchor="b">
            <a:normAutofit/>
          </a:bodyPr>
          <a:lstStyle>
            <a:lvl1pPr algn="l">
              <a:defRPr sz="2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60448"/>
            <a:ext cx="7772402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9434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57200" y="3886200"/>
            <a:ext cx="7772401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75200"/>
            <a:ext cx="7772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7137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440" y="609602"/>
            <a:ext cx="7772401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64440" y="3505200"/>
            <a:ext cx="777240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439" y="4343400"/>
            <a:ext cx="7772401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0348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9436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2978" y="609600"/>
            <a:ext cx="1676621" cy="5181601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990184" cy="518160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162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B2EEE-DE63-44B8-A4C3-693E9D3A3790}" type="datetimeFigureOut">
              <a:rPr lang="es-ES" smtClean="0"/>
              <a:t>20/06/2014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28E76-31C8-43F4-82C8-105994C2F46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0238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8E42747-43DD-4AF0-8F7B-A5536E0851B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4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42068"/>
            <a:ext cx="7772400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23712" y="5870576"/>
            <a:ext cx="1212173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8B2EEE-DE63-44B8-A4C3-693E9D3A3790}" type="datetimeFigureOut">
              <a:rPr lang="es-ES" smtClean="0"/>
              <a:t>20/06/2014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5870576"/>
            <a:ext cx="5990311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12085" y="5870576"/>
            <a:ext cx="417516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8F28E76-31C8-43F4-82C8-105994C2F46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21870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" t="13889" r="1042" b="15000"/>
          <a:stretch/>
        </p:blipFill>
        <p:spPr>
          <a:xfrm>
            <a:off x="-19050" y="1"/>
            <a:ext cx="916305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0"/>
            <a:ext cx="9232557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232557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544204" y="2506877"/>
            <a:ext cx="3682314" cy="2416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5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Tonto</a:t>
            </a:r>
          </a:p>
          <a:p>
            <a:endParaRPr lang="es-ES" sz="36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93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8000">
        <p15:prstTrans prst="peelOff"/>
        <p:sndAc>
          <p:stSnd>
            <p:snd r:embed="rId2" name="Miriam Hernandez  Tonto (letra).wav"/>
          </p:stSnd>
        </p:sndAc>
      </p:transition>
    </mc:Choice>
    <mc:Fallback>
      <p:transition spd="slow" advTm="18000">
        <p:fade/>
        <p:sndAc>
          <p:stSnd>
            <p:snd r:embed="rId2" name="Miriam Hernandez  Tonto (letr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248293"/>
          </a:xfrm>
          <a:prstGeom prst="rect">
            <a:avLst/>
          </a:prstGeom>
        </p:spPr>
      </p:pic>
      <p:pic>
        <p:nvPicPr>
          <p:cNvPr id="4098" name="Picture 2" descr="https://encrypted-tbn0.gstatic.com/images?q=tbn:ANd9GcSGbMNm9lHgcnuHKhmDGwdzlDWdJY_xi94b7dqQuRYMYo5lJKXEt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85745">
            <a:off x="4551363" y="3799514"/>
            <a:ext cx="2922137" cy="4354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1049407" y="1258159"/>
            <a:ext cx="3279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Tonto</a:t>
            </a:r>
            <a:endParaRPr lang="es-ES" sz="36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346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">
        <p15:prstTrans prst="peelOff"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7"/>
            <a:ext cx="9144000" cy="6854253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801541" y="4374863"/>
            <a:ext cx="371287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3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Como no voy a </a:t>
            </a:r>
            <a:r>
              <a:rPr lang="es-ES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quererte</a:t>
            </a:r>
          </a:p>
          <a:p>
            <a:pPr lvl="0"/>
            <a:r>
              <a:rPr lang="es-ES" sz="3200" b="1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Com</a:t>
            </a:r>
            <a:r>
              <a:rPr lang="es-ES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no voy a extrañarte</a:t>
            </a:r>
          </a:p>
          <a:p>
            <a:pPr lvl="0"/>
            <a:r>
              <a:rPr lang="es-ES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Como no voy adorarte</a:t>
            </a:r>
            <a:endParaRPr lang="es-ES" sz="32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061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9217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600450" y="5182285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Si estás en todas mis cosas, </a:t>
            </a:r>
            <a:b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 sólo contigo me siento feliz</a:t>
            </a:r>
            <a:r>
              <a:rPr lang="es-ES" sz="3200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. </a:t>
            </a:r>
            <a:endParaRPr lang="es-ES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00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3401"/>
            <a:ext cx="9144000" cy="695140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908313" y="1669774"/>
            <a:ext cx="21269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Tonto</a:t>
            </a:r>
            <a:endParaRPr lang="es-ES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879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">
        <p15:prstTrans prst="peelOff"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91 -0.034 L 0.125 -0.125 L 0.158 -0.034 L 0.249 0 L 0.158 0.034 L 0.125 0.125 L 0.091 0.034 L 0 0 Z" pathEditMode="relative" ptsTypes="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10"/>
          <a:stretch/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375391" y="5713303"/>
            <a:ext cx="49240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Como no voy  esperarte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66037" y="795150"/>
            <a:ext cx="48105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Como no voy a quererte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185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78 0 L 0.25 0.121 L 0.072 0.121 L 0 0 Z" pathEditMode="relative" ptsTypes="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78 0 L 0.25 0.121 L 0.072 0.121 L 0 0 Z" pathEditMode="relative" ptsTypes="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77124" cy="7092176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352585" y="373536"/>
            <a:ext cx="410364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indent="-446088"/>
            <a:r>
              <a:rPr lang="es-ES" sz="3200" dirty="0">
                <a:solidFill>
                  <a:srgbClr val="85EFCE"/>
                </a:solidFill>
                <a:latin typeface="Monotype Corsiva" panose="03010101010201010101" pitchFamily="66" charset="0"/>
              </a:rPr>
              <a:t>C</a:t>
            </a:r>
            <a:r>
              <a:rPr lang="es-ES" sz="3200" dirty="0" smtClean="0">
                <a:solidFill>
                  <a:srgbClr val="85EFCE"/>
                </a:solidFill>
                <a:latin typeface="Monotype Corsiva" panose="03010101010201010101" pitchFamily="66" charset="0"/>
              </a:rPr>
              <a:t>ómo no voy a admirarte,        si todo el tiempo </a:t>
            </a:r>
          </a:p>
          <a:p>
            <a:pPr algn="ctr"/>
            <a:r>
              <a:rPr lang="es-ES" sz="3200" dirty="0" smtClean="0">
                <a:solidFill>
                  <a:srgbClr val="85EFCE"/>
                </a:solidFill>
                <a:latin typeface="Monotype Corsiva" panose="03010101010201010101" pitchFamily="66" charset="0"/>
              </a:rPr>
              <a:t>te llevo en </a:t>
            </a:r>
          </a:p>
          <a:p>
            <a:pPr algn="ctr"/>
            <a:r>
              <a:rPr lang="es-ES" sz="3200" dirty="0" smtClean="0">
                <a:solidFill>
                  <a:srgbClr val="85EFCE"/>
                </a:solidFill>
                <a:latin typeface="Monotype Corsiva" panose="03010101010201010101" pitchFamily="66" charset="0"/>
              </a:rPr>
              <a:t>mi mente en mis sueño </a:t>
            </a:r>
          </a:p>
          <a:p>
            <a:pPr algn="ctr"/>
            <a:r>
              <a:rPr lang="es-ES" sz="3200" dirty="0" smtClean="0">
                <a:solidFill>
                  <a:srgbClr val="85EFCE"/>
                </a:solidFill>
                <a:latin typeface="Monotype Corsiva" panose="03010101010201010101" pitchFamily="66" charset="0"/>
              </a:rPr>
              <a:t>y en mi corazón. </a:t>
            </a:r>
            <a:endParaRPr lang="es-ES" sz="3200" dirty="0">
              <a:solidFill>
                <a:srgbClr val="85EFCE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814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encrypted-tbn3.gstatic.com/images?q=tbn:ANd9GcR40l3saEYQeTmFKK8uGQ2be7b5c7_p0I3CykTkJlJWfjJhM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97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123950" y="4143286"/>
            <a:ext cx="8610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Ni la distancia ni todos los tiempos, nunca podrán alejarme de ti, ni los caminos que no he caminado, </a:t>
            </a:r>
            <a:b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ni nada , ni nadie</a:t>
            </a:r>
            <a:endParaRPr lang="es-ES" sz="3200" b="1" dirty="0">
              <a:solidFill>
                <a:srgbClr val="00206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7745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11022E-16 1.48148E-6 L 0.125 -0.08403 L 0.25 1.48148E-6 L 0.125 0.08403 L 1.11022E-16 1.48148E-6 Z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5" r="2178" b="10463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671218" y="624469"/>
            <a:ext cx="26289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66CC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Te amo, </a:t>
            </a:r>
          </a:p>
          <a:p>
            <a:pPr algn="ctr"/>
            <a:r>
              <a:rPr lang="es-ES" sz="3200" b="1" dirty="0" smtClean="0">
                <a:solidFill>
                  <a:srgbClr val="FF66CC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te extraño,</a:t>
            </a:r>
          </a:p>
          <a:p>
            <a:pPr algn="ctr"/>
            <a:r>
              <a:rPr lang="es-ES" sz="3200" b="1" dirty="0" smtClean="0">
                <a:solidFill>
                  <a:srgbClr val="FF66CC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te sueño,</a:t>
            </a:r>
          </a:p>
          <a:p>
            <a:pPr algn="ctr"/>
            <a:r>
              <a:rPr lang="es-ES" sz="3200" b="1" dirty="0" smtClean="0">
                <a:solidFill>
                  <a:srgbClr val="FF66CC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te espero, no puedo vivir sin </a:t>
            </a:r>
          </a:p>
          <a:p>
            <a:pPr algn="ctr"/>
            <a:r>
              <a:rPr lang="es-ES" sz="3200" b="1" dirty="0" smtClean="0">
                <a:solidFill>
                  <a:srgbClr val="FF66CC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tus besos, </a:t>
            </a:r>
          </a:p>
          <a:p>
            <a:pPr algn="ctr"/>
            <a:r>
              <a:rPr lang="es-ES" sz="3200" b="1" dirty="0" smtClean="0">
                <a:solidFill>
                  <a:srgbClr val="FF66CC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mi vida </a:t>
            </a:r>
          </a:p>
          <a:p>
            <a:pPr algn="ctr"/>
            <a:r>
              <a:rPr lang="es-ES" sz="3200" b="1" dirty="0" smtClean="0">
                <a:solidFill>
                  <a:srgbClr val="FF66CC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no es vida </a:t>
            </a:r>
          </a:p>
          <a:p>
            <a:pPr algn="ctr"/>
            <a:r>
              <a:rPr lang="es-ES" sz="3200" b="1" dirty="0" smtClean="0">
                <a:solidFill>
                  <a:srgbClr val="FF66CC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si no estás </a:t>
            </a:r>
          </a:p>
          <a:p>
            <a:pPr algn="ctr"/>
            <a:r>
              <a:rPr lang="es-ES" sz="3200" b="1" dirty="0" smtClean="0">
                <a:solidFill>
                  <a:srgbClr val="FF66CC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en mi. </a:t>
            </a:r>
            <a:endParaRPr lang="es-ES" sz="3200" b="1" dirty="0">
              <a:solidFill>
                <a:srgbClr val="FF66CC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52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52425" y="5288340"/>
            <a:ext cx="84391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Te amo, te </a:t>
            </a:r>
            <a:r>
              <a:rPr lang="es-ES" sz="3200" b="1" dirty="0" err="1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extraño,te</a:t>
            </a:r>
            <a:r>
              <a:rPr lang="es-ES" sz="32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es-ES" sz="3200" b="1" dirty="0" err="1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sueño,te</a:t>
            </a:r>
            <a:r>
              <a:rPr lang="es-ES" sz="32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 espero, me muero de ganas por verte, cómo no voy a quererte amor, </a:t>
            </a:r>
            <a:br>
              <a:rPr lang="es-ES" sz="32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amor, no quiero perderte. </a:t>
            </a:r>
            <a:endParaRPr lang="es-ES" sz="32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735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0">
        <p15:prstTrans prst="peelOff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3.33333E-6 L 0.17795 3.33333E-6 L 0.25 0.12106 L 0.07205 0.12106 L 0 3.33333E-6 Z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76225" y="5109448"/>
            <a:ext cx="88677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Tonto, cómo no voy a quererte, cómo no voy extrañarte, </a:t>
            </a:r>
          </a:p>
          <a:p>
            <a:pPr algn="ctr"/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cómo no voy a quererte. si todo el tiempo te llevo en, mi mente en mis sueños y en mi corazón. </a:t>
            </a:r>
            <a:endParaRPr lang="es-ES" sz="3200" b="1" dirty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900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8000">
        <p15:prstTrans prst="peelOff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72222E-6 1.48148E-6 C -0.01407 -0.00509 -0.029 -0.00903 -0.04393 -0.00903 C -0.11407 -0.00903 -0.16893 0.04792 -0.16893 0.1169 C -0.16893 0.18495 -0.11407 0.24097 -0.04393 0.24097 C -0.029 0.24097 -0.01407 0.23796 4.72222E-6 0.2331 C -0.04705 0.21504 -0.08004 0.16991 -0.08004 0.1169 C -0.08004 0.06296 -0.04705 0.01805 4.72222E-6 1.48148E-6 Z " pathEditMode="relative" rAng="0" ptsTypes="AAAAAAA">
                                      <p:cBhvr>
                                        <p:cTn id="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55" y="1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72222E-6 -1.48148E-6 C -0.01407 -0.00509 -0.029 -0.00903 -0.04393 -0.00903 C -0.11407 -0.00903 -0.16893 0.04792 -0.16893 0.1169 C -0.16893 0.18496 -0.11407 0.24097 -0.04393 0.24097 C -0.029 0.24097 -0.01407 0.23796 4.72222E-6 0.2331 C -0.04705 0.21505 -0.08004 0.16991 -0.08004 0.1169 C -0.08004 0.06296 -0.04705 0.01806 4.72222E-6 -1.48148E-6 Z " pathEditMode="relative" rAng="0" ptsTypes="AAAAAAA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55" y="1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" y="-44605"/>
            <a:ext cx="9010650" cy="672465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52450" y="4764312"/>
            <a:ext cx="8172450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Ni la distancia ni todos los tiempos, nunca podrán alejarme de ti, ni los caminos que no he caminado, </a:t>
            </a:r>
            <a:b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ni nada.ni nadie</a:t>
            </a:r>
            <a:r>
              <a:rPr lang="es-ES" sz="3200" b="1" dirty="0" smtClean="0">
                <a:solidFill>
                  <a:srgbClr val="FF33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 </a:t>
            </a:r>
            <a:endParaRPr lang="es-ES" sz="3200" b="1" dirty="0">
              <a:solidFill>
                <a:srgbClr val="FF3300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807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4000">
        <p15:prstTrans prst="peelOff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91 -0.034 L 0.125 -0.125 L 0.158 -0.034 L 0.249 0 L 0.158 0.034 L 0.125 0.125 L 0.091 0.034 L 0 0 Z" pathEditMode="relative" ptsTypes="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714375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1447800" y="5081648"/>
            <a:ext cx="6781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Te amo, te extraño</a:t>
            </a:r>
            <a:r>
              <a:rPr lang="es-ES" sz="3200" b="1" dirty="0" smtClean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, te sueño, te </a:t>
            </a:r>
            <a:r>
              <a:rPr lang="es-ES" sz="3200" b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espero, </a:t>
            </a:r>
            <a:br>
              <a:rPr lang="es-ES" sz="3200" b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b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no puedo vivir sin tus besos, </a:t>
            </a:r>
            <a:br>
              <a:rPr lang="es-ES" sz="3200" b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b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mi vida no es vida si no estás en mi. </a:t>
            </a:r>
            <a:br>
              <a:rPr lang="es-ES" sz="3200" b="1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ES" sz="32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6860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33333E-6 -3.7037E-6 C 0.00104 0.03403 0.01093 0.06505 0.02795 0.08496 C 0.02795 0.08611 0.05503 0.11297 0.05503 0.11204 C 0.06996 0.12709 0.07899 0.14792 0.07899 0.16991 C 0.07899 0.21389 0.04392 0.24908 3.33333E-6 0.25 C -0.04393 0.24908 -0.079 0.21389 -0.079 0.16991 C -0.079 0.14792 -0.06997 0.12709 -0.05504 0.11204 C -0.05504 0.11297 -0.02795 0.08611 -0.02795 0.08496 C -0.01094 0.06505 -0.00104 0.03403 3.33333E-6 -3.7037E-6 Z " pathEditMode="relative" rAng="0" ptsTypes="AAAAAAAAA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163110" y="159024"/>
            <a:ext cx="26289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Te amo, </a:t>
            </a:r>
          </a:p>
          <a:p>
            <a:pPr algn="ctr"/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te extraño,</a:t>
            </a:r>
          </a:p>
          <a:p>
            <a:pPr algn="ctr"/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te sueño,</a:t>
            </a:r>
          </a:p>
          <a:p>
            <a:pPr algn="ctr"/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te espero, me muero de ganas </a:t>
            </a:r>
          </a:p>
          <a:p>
            <a:pPr algn="ctr"/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Por  verte </a:t>
            </a:r>
          </a:p>
          <a:p>
            <a:pPr algn="ctr"/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Como no </a:t>
            </a:r>
          </a:p>
          <a:p>
            <a:pPr algn="ctr"/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Voy a quererte amor, </a:t>
            </a:r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amor no </a:t>
            </a:r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quiero perderte amor </a:t>
            </a:r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 </a:t>
            </a:r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como </a:t>
            </a:r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 voy a </a:t>
            </a:r>
            <a:r>
              <a:rPr lang="es-ES" sz="32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quererteee</a:t>
            </a:r>
            <a:endParaRPr lang="es-ES" sz="32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pPr algn="ctr"/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90486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1000">
        <p15:prstTrans prst="peelOff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446" y="1124744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842165" y="6115903"/>
            <a:ext cx="1212173" cy="377825"/>
          </a:xfrm>
        </p:spPr>
        <p:txBody>
          <a:bodyPr/>
          <a:lstStyle/>
          <a:p>
            <a:fld id="{8EB11394-407A-4CFD-A6AB-491C994ABB99}" type="datetime1">
              <a:rPr lang="es-ES" sz="1600" b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20/06/2014</a:t>
            </a:fld>
            <a:endParaRPr lang="es-ES" sz="1600" b="1" dirty="0">
              <a:solidFill>
                <a:schemeClr val="accent6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573844" y="5381485"/>
            <a:ext cx="28060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Tema: Tonto</a:t>
            </a:r>
          </a:p>
          <a:p>
            <a:r>
              <a:rPr lang="es-ES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Interprete: Mirian Hernández</a:t>
            </a:r>
            <a:endParaRPr lang="es-ES" b="1" dirty="0">
              <a:solidFill>
                <a:schemeClr val="accent6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7018477" y="6115903"/>
            <a:ext cx="1761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chemeClr val="accent6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Picture 4" descr="http://www.gifs10.com/imagenes/5-gifs-animados-mariposas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05" y="3521136"/>
            <a:ext cx="138176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http://www.gifs10.com/imagenes/5-gifs-animados-mariposas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62" y="434962"/>
            <a:ext cx="1458935" cy="156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000">
        <p15:prstTrans prst="peelOff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1167</TotalTime>
  <Words>198</Words>
  <Application>Microsoft Office PowerPoint</Application>
  <PresentationFormat>Presentación en pantalla (4:3)</PresentationFormat>
  <Paragraphs>70</Paragraphs>
  <Slides>16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16</vt:i4>
      </vt:variant>
    </vt:vector>
  </HeadingPairs>
  <TitlesOfParts>
    <vt:vector size="25" baseType="lpstr">
      <vt:lpstr>Arial</vt:lpstr>
      <vt:lpstr>Berlin Sans FB Demi</vt:lpstr>
      <vt:lpstr>Calibri</vt:lpstr>
      <vt:lpstr>Calibri Light</vt:lpstr>
      <vt:lpstr>Monotype Corsiva</vt:lpstr>
      <vt:lpstr>Times New Roman</vt:lpstr>
      <vt:lpstr>Tema de Office</vt:lpstr>
      <vt:lpstr>Diseño predeterminado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47</cp:revision>
  <dcterms:created xsi:type="dcterms:W3CDTF">2014-06-18T19:33:54Z</dcterms:created>
  <dcterms:modified xsi:type="dcterms:W3CDTF">2014-06-20T21:13:13Z</dcterms:modified>
</cp:coreProperties>
</file>