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79" r:id="rId4"/>
    <p:sldId id="263" r:id="rId5"/>
    <p:sldId id="280" r:id="rId6"/>
    <p:sldId id="262" r:id="rId7"/>
    <p:sldId id="283" r:id="rId8"/>
    <p:sldId id="261" r:id="rId9"/>
    <p:sldId id="260" r:id="rId10"/>
    <p:sldId id="259" r:id="rId11"/>
    <p:sldId id="258" r:id="rId12"/>
    <p:sldId id="266" r:id="rId13"/>
    <p:sldId id="265" r:id="rId14"/>
    <p:sldId id="264" r:id="rId15"/>
    <p:sldId id="269" r:id="rId16"/>
    <p:sldId id="268" r:id="rId17"/>
    <p:sldId id="272" r:id="rId18"/>
    <p:sldId id="271" r:id="rId19"/>
    <p:sldId id="270" r:id="rId20"/>
    <p:sldId id="277" r:id="rId21"/>
    <p:sldId id="276" r:id="rId22"/>
    <p:sldId id="275" r:id="rId23"/>
    <p:sldId id="274" r:id="rId24"/>
    <p:sldId id="278" r:id="rId25"/>
    <p:sldId id="281" r:id="rId26"/>
    <p:sldId id="282" r:id="rId2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y+YIKRtqlqFsfd0XWvWSjw==" hashData="3kSsm0mdWlORZaOZSOU0lH6Nbpk="/>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540"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7CD7C01-E060-4223-ACB7-CAB128B10680}" type="datetimeFigureOut">
              <a:rPr lang="es-ES" smtClean="0"/>
              <a:pPr/>
              <a:t>23/11/2012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B29527F-3FD8-4D15-82F6-18F81CC96D0D}" type="slidenum">
              <a:rPr lang="es-ES" smtClean="0"/>
              <a:pPr/>
              <a:t>‹Nº›</a:t>
            </a:fld>
            <a:endParaRPr lang="es-ES"/>
          </a:p>
        </p:txBody>
      </p:sp>
    </p:spTree>
  </p:cSld>
  <p:clrMapOvr>
    <a:masterClrMapping/>
  </p:clrMapOvr>
  <p:transition>
    <p:circl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CD7C01-E060-4223-ACB7-CAB128B10680}" type="datetimeFigureOut">
              <a:rPr lang="es-ES" smtClean="0"/>
              <a:pPr/>
              <a:t>23/11/2012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B29527F-3FD8-4D15-82F6-18F81CC96D0D}" type="slidenum">
              <a:rPr lang="es-ES" smtClean="0"/>
              <a:pPr/>
              <a:t>‹Nº›</a:t>
            </a:fld>
            <a:endParaRPr lang="es-ES"/>
          </a:p>
        </p:txBody>
      </p:sp>
    </p:spTree>
  </p:cSld>
  <p:clrMapOvr>
    <a:masterClrMapping/>
  </p:clrMapOvr>
  <p:transition>
    <p:circl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CD7C01-E060-4223-ACB7-CAB128B10680}" type="datetimeFigureOut">
              <a:rPr lang="es-ES" smtClean="0"/>
              <a:pPr/>
              <a:t>23/11/2012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B29527F-3FD8-4D15-82F6-18F81CC96D0D}" type="slidenum">
              <a:rPr lang="es-ES" smtClean="0"/>
              <a:pPr/>
              <a:t>‹Nº›</a:t>
            </a:fld>
            <a:endParaRPr lang="es-ES"/>
          </a:p>
        </p:txBody>
      </p:sp>
    </p:spTree>
  </p:cSld>
  <p:clrMapOvr>
    <a:masterClrMapping/>
  </p:clrMapOvr>
  <p:transition>
    <p:circl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7CD7C01-E060-4223-ACB7-CAB128B10680}" type="datetimeFigureOut">
              <a:rPr lang="es-ES" smtClean="0"/>
              <a:pPr/>
              <a:t>23/11/2012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B29527F-3FD8-4D15-82F6-18F81CC96D0D}" type="slidenum">
              <a:rPr lang="es-ES" smtClean="0"/>
              <a:pPr/>
              <a:t>‹Nº›</a:t>
            </a:fld>
            <a:endParaRPr lang="es-ES"/>
          </a:p>
        </p:txBody>
      </p:sp>
    </p:spTree>
  </p:cSld>
  <p:clrMapOvr>
    <a:masterClrMapping/>
  </p:clrMapOvr>
  <p:transition>
    <p:circl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7CD7C01-E060-4223-ACB7-CAB128B10680}" type="datetimeFigureOut">
              <a:rPr lang="es-ES" smtClean="0"/>
              <a:pPr/>
              <a:t>23/11/2012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5B29527F-3FD8-4D15-82F6-18F81CC96D0D}" type="slidenum">
              <a:rPr lang="es-ES" smtClean="0"/>
              <a:pPr/>
              <a:t>‹Nº›</a:t>
            </a:fld>
            <a:endParaRPr lang="es-ES"/>
          </a:p>
        </p:txBody>
      </p:sp>
    </p:spTree>
  </p:cSld>
  <p:clrMapOvr>
    <a:masterClrMapping/>
  </p:clrMapOvr>
  <p:transition>
    <p:circl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7CD7C01-E060-4223-ACB7-CAB128B10680}" type="datetimeFigureOut">
              <a:rPr lang="es-ES" smtClean="0"/>
              <a:pPr/>
              <a:t>23/11/2012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5B29527F-3FD8-4D15-82F6-18F81CC96D0D}" type="slidenum">
              <a:rPr lang="es-ES" smtClean="0"/>
              <a:pPr/>
              <a:t>‹Nº›</a:t>
            </a:fld>
            <a:endParaRPr lang="es-ES"/>
          </a:p>
        </p:txBody>
      </p:sp>
    </p:spTree>
  </p:cSld>
  <p:clrMapOvr>
    <a:masterClrMapping/>
  </p:clrMapOvr>
  <p:transition>
    <p:circl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CD7C01-E060-4223-ACB7-CAB128B10680}" type="datetimeFigureOut">
              <a:rPr lang="es-ES" smtClean="0"/>
              <a:pPr/>
              <a:t>23/11/2012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5B29527F-3FD8-4D15-82F6-18F81CC96D0D}" type="slidenum">
              <a:rPr lang="es-ES" smtClean="0"/>
              <a:pPr/>
              <a:t>‹Nº›</a:t>
            </a:fld>
            <a:endParaRPr lang="es-ES"/>
          </a:p>
        </p:txBody>
      </p:sp>
    </p:spTree>
  </p:cSld>
  <p:clrMapOvr>
    <a:masterClrMapping/>
  </p:clrMapOvr>
  <p:transition>
    <p:circl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CD7C01-E060-4223-ACB7-CAB128B10680}" type="datetimeFigureOut">
              <a:rPr lang="es-ES" smtClean="0"/>
              <a:pPr/>
              <a:t>23/11/2012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B29527F-3FD8-4D15-82F6-18F81CC96D0D}" type="slidenum">
              <a:rPr lang="es-ES" smtClean="0"/>
              <a:pPr/>
              <a:t>‹Nº›</a:t>
            </a:fld>
            <a:endParaRPr lang="es-ES"/>
          </a:p>
        </p:txBody>
      </p:sp>
    </p:spTree>
  </p:cSld>
  <p:clrMapOvr>
    <a:masterClrMapping/>
  </p:clrMapOvr>
  <p:transition>
    <p:circl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CD7C01-E060-4223-ACB7-CAB128B10680}" type="datetimeFigureOut">
              <a:rPr lang="es-ES" smtClean="0"/>
              <a:pPr/>
              <a:t>23/11/2012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B29527F-3FD8-4D15-82F6-18F81CC96D0D}" type="slidenum">
              <a:rPr lang="es-ES" smtClean="0"/>
              <a:pPr/>
              <a:t>‹Nº›</a:t>
            </a:fld>
            <a:endParaRPr lang="es-ES"/>
          </a:p>
        </p:txBody>
      </p:sp>
    </p:spTree>
  </p:cSld>
  <p:clrMapOvr>
    <a:masterClrMapping/>
  </p:clrMapOvr>
  <p:transition>
    <p:circl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CD7C01-E060-4223-ACB7-CAB128B10680}" type="datetimeFigureOut">
              <a:rPr lang="es-ES" smtClean="0"/>
              <a:pPr/>
              <a:t>23/11/2012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B29527F-3FD8-4D15-82F6-18F81CC96D0D}" type="slidenum">
              <a:rPr lang="es-ES" smtClean="0"/>
              <a:pPr/>
              <a:t>‹Nº›</a:t>
            </a:fld>
            <a:endParaRPr lang="es-ES"/>
          </a:p>
        </p:txBody>
      </p:sp>
    </p:spTree>
  </p:cSld>
  <p:clrMapOvr>
    <a:masterClrMapping/>
  </p:clrMapOvr>
  <p:transition>
    <p:circl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CD7C01-E060-4223-ACB7-CAB128B10680}" type="datetimeFigureOut">
              <a:rPr lang="es-ES" smtClean="0"/>
              <a:pPr/>
              <a:t>23/11/2012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B29527F-3FD8-4D15-82F6-18F81CC96D0D}" type="slidenum">
              <a:rPr lang="es-ES" smtClean="0"/>
              <a:pPr/>
              <a:t>‹Nº›</a:t>
            </a:fld>
            <a:endParaRPr lang="es-ES"/>
          </a:p>
        </p:txBody>
      </p:sp>
    </p:spTree>
  </p:cSld>
  <p:clrMapOvr>
    <a:masterClrMapping/>
  </p:clrMapOvr>
  <p:transition>
    <p:circl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6691051A-3B9B-4500-A3FF-95A3BCFAA652}"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7CD7C01-E060-4223-ACB7-CAB128B10680}" type="datetimeFigureOut">
              <a:rPr lang="es-ES" smtClean="0"/>
              <a:pPr/>
              <a:t>23/11/2012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B29527F-3FD8-4D15-82F6-18F81CC96D0D}"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circl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7F135A33-74B1-4F1E-BDCF-FAC387053CD0}"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13" Type="http://schemas.openxmlformats.org/officeDocument/2006/relationships/image" Target="../media/image11.gif"/><Relationship Id="rId18" Type="http://schemas.openxmlformats.org/officeDocument/2006/relationships/image" Target="../media/image16.gif"/><Relationship Id="rId3" Type="http://schemas.openxmlformats.org/officeDocument/2006/relationships/image" Target="../media/image1.jpeg"/><Relationship Id="rId21" Type="http://schemas.openxmlformats.org/officeDocument/2006/relationships/image" Target="../media/image19.gif"/><Relationship Id="rId7" Type="http://schemas.openxmlformats.org/officeDocument/2006/relationships/image" Target="../media/image5.gif"/><Relationship Id="rId12" Type="http://schemas.openxmlformats.org/officeDocument/2006/relationships/image" Target="../media/image10.gif"/><Relationship Id="rId17" Type="http://schemas.openxmlformats.org/officeDocument/2006/relationships/image" Target="../media/image15.gif"/><Relationship Id="rId2" Type="http://schemas.openxmlformats.org/officeDocument/2006/relationships/audio" Target="../media/audio1.wav"/><Relationship Id="rId16" Type="http://schemas.openxmlformats.org/officeDocument/2006/relationships/image" Target="../media/image14.gif"/><Relationship Id="rId20" Type="http://schemas.openxmlformats.org/officeDocument/2006/relationships/image" Target="../media/image18.gif"/><Relationship Id="rId1" Type="http://schemas.openxmlformats.org/officeDocument/2006/relationships/slideLayout" Target="../slideLayouts/slideLayout1.xml"/><Relationship Id="rId6" Type="http://schemas.openxmlformats.org/officeDocument/2006/relationships/image" Target="../media/image4.gif"/><Relationship Id="rId11" Type="http://schemas.openxmlformats.org/officeDocument/2006/relationships/image" Target="../media/image9.gif"/><Relationship Id="rId24" Type="http://schemas.openxmlformats.org/officeDocument/2006/relationships/image" Target="../media/image22.jpeg"/><Relationship Id="rId5" Type="http://schemas.openxmlformats.org/officeDocument/2006/relationships/image" Target="../media/image3.gif"/><Relationship Id="rId15" Type="http://schemas.openxmlformats.org/officeDocument/2006/relationships/image" Target="../media/image13.gif"/><Relationship Id="rId23" Type="http://schemas.openxmlformats.org/officeDocument/2006/relationships/image" Target="../media/image21.gif"/><Relationship Id="rId10" Type="http://schemas.openxmlformats.org/officeDocument/2006/relationships/image" Target="../media/image8.gif"/><Relationship Id="rId19" Type="http://schemas.openxmlformats.org/officeDocument/2006/relationships/image" Target="../media/image17.gif"/><Relationship Id="rId4" Type="http://schemas.openxmlformats.org/officeDocument/2006/relationships/image" Target="../media/image2.gif"/><Relationship Id="rId9" Type="http://schemas.openxmlformats.org/officeDocument/2006/relationships/image" Target="../media/image7.gif"/><Relationship Id="rId14" Type="http://schemas.openxmlformats.org/officeDocument/2006/relationships/image" Target="../media/image12.gif"/><Relationship Id="rId22" Type="http://schemas.openxmlformats.org/officeDocument/2006/relationships/image" Target="../media/image20.gif"/></Relationships>
</file>

<file path=ppt/slides/_rels/slide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31.gif"/><Relationship Id="rId3" Type="http://schemas.openxmlformats.org/officeDocument/2006/relationships/image" Target="../media/image26.gif"/><Relationship Id="rId7" Type="http://schemas.openxmlformats.org/officeDocument/2006/relationships/image" Target="../media/image30.gif"/><Relationship Id="rId2" Type="http://schemas.openxmlformats.org/officeDocument/2006/relationships/image" Target="../media/image25.jpeg"/><Relationship Id="rId1" Type="http://schemas.openxmlformats.org/officeDocument/2006/relationships/slideLayout" Target="../slideLayouts/slideLayout1.xml"/><Relationship Id="rId6" Type="http://schemas.openxmlformats.org/officeDocument/2006/relationships/image" Target="../media/image29.gif"/><Relationship Id="rId5" Type="http://schemas.openxmlformats.org/officeDocument/2006/relationships/image" Target="../media/image28.gif"/><Relationship Id="rId4" Type="http://schemas.openxmlformats.org/officeDocument/2006/relationships/image" Target="../media/image27.gif"/><Relationship Id="rId9" Type="http://schemas.openxmlformats.org/officeDocument/2006/relationships/image" Target="../media/image32.gif"/></Relationships>
</file>

<file path=ppt/slides/_rels/slide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40.gif"/><Relationship Id="rId3" Type="http://schemas.openxmlformats.org/officeDocument/2006/relationships/image" Target="../media/image35.gif"/><Relationship Id="rId7" Type="http://schemas.openxmlformats.org/officeDocument/2006/relationships/image" Target="../media/image39.gif"/><Relationship Id="rId2" Type="http://schemas.openxmlformats.org/officeDocument/2006/relationships/image" Target="../media/image34.jpeg"/><Relationship Id="rId1" Type="http://schemas.openxmlformats.org/officeDocument/2006/relationships/slideLayout" Target="../slideLayouts/slideLayout1.xml"/><Relationship Id="rId6" Type="http://schemas.openxmlformats.org/officeDocument/2006/relationships/image" Target="../media/image38.gif"/><Relationship Id="rId5" Type="http://schemas.openxmlformats.org/officeDocument/2006/relationships/image" Target="../media/image37.gif"/><Relationship Id="rId4" Type="http://schemas.openxmlformats.org/officeDocument/2006/relationships/image" Target="../media/image36.gif"/><Relationship Id="rId9" Type="http://schemas.openxmlformats.org/officeDocument/2006/relationships/image" Target="../media/image41.png"/></Relationships>
</file>

<file path=ppt/slides/_rels/slide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49.gif"/><Relationship Id="rId3" Type="http://schemas.openxmlformats.org/officeDocument/2006/relationships/image" Target="../media/image44.gif"/><Relationship Id="rId7" Type="http://schemas.openxmlformats.org/officeDocument/2006/relationships/image" Target="../media/image48.gif"/><Relationship Id="rId2" Type="http://schemas.openxmlformats.org/officeDocument/2006/relationships/image" Target="../media/image43.gif"/><Relationship Id="rId1" Type="http://schemas.openxmlformats.org/officeDocument/2006/relationships/slideLayout" Target="../slideLayouts/slideLayout1.xml"/><Relationship Id="rId6" Type="http://schemas.openxmlformats.org/officeDocument/2006/relationships/image" Target="../media/image47.gif"/><Relationship Id="rId11" Type="http://schemas.openxmlformats.org/officeDocument/2006/relationships/image" Target="../media/image52.gif"/><Relationship Id="rId5" Type="http://schemas.openxmlformats.org/officeDocument/2006/relationships/image" Target="../media/image46.gif"/><Relationship Id="rId10" Type="http://schemas.openxmlformats.org/officeDocument/2006/relationships/image" Target="../media/image51.gif"/><Relationship Id="rId4" Type="http://schemas.openxmlformats.org/officeDocument/2006/relationships/image" Target="../media/image45.gif"/><Relationship Id="rId9" Type="http://schemas.openxmlformats.org/officeDocument/2006/relationships/image" Target="../media/image50.gif"/></Relationships>
</file>

<file path=ppt/slides/_rels/slide8.xml.rels><?xml version="1.0" encoding="UTF-8" standalone="yes"?>
<Relationships xmlns="http://schemas.openxmlformats.org/package/2006/relationships"><Relationship Id="rId3" Type="http://schemas.openxmlformats.org/officeDocument/2006/relationships/image" Target="../media/image54.gif"/><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56.gif"/><Relationship Id="rId2" Type="http://schemas.openxmlformats.org/officeDocument/2006/relationships/image" Target="../media/image55.jpeg"/><Relationship Id="rId1" Type="http://schemas.openxmlformats.org/officeDocument/2006/relationships/slideLayout" Target="../slideLayouts/slideLayout1.xml"/><Relationship Id="rId5" Type="http://schemas.openxmlformats.org/officeDocument/2006/relationships/image" Target="../media/image58.gif"/><Relationship Id="rId4" Type="http://schemas.openxmlformats.org/officeDocument/2006/relationships/image" Target="../media/image57.jpeg"/></Relationships>
</file>

<file path=ppt/slides/_rels/slide10.xml.rels><?xml version="1.0" encoding="UTF-8" standalone="yes"?>
<Relationships xmlns="http://schemas.openxmlformats.org/package/2006/relationships"><Relationship Id="rId3" Type="http://schemas.openxmlformats.org/officeDocument/2006/relationships/image" Target="../media/image60.gif"/><Relationship Id="rId2" Type="http://schemas.openxmlformats.org/officeDocument/2006/relationships/image" Target="../media/image59.gif"/><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62.gif"/><Relationship Id="rId2" Type="http://schemas.openxmlformats.org/officeDocument/2006/relationships/image" Target="../media/image61.gif"/><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gif"/><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66.gif"/><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68.gif"/><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68.gif"/><Relationship Id="rId2" Type="http://schemas.openxmlformats.org/officeDocument/2006/relationships/image" Target="../media/image69.gif"/><Relationship Id="rId1" Type="http://schemas.openxmlformats.org/officeDocument/2006/relationships/slideLayout" Target="../slideLayouts/slideLayout1.xml"/><Relationship Id="rId5" Type="http://schemas.openxmlformats.org/officeDocument/2006/relationships/image" Target="../media/image71.gif"/><Relationship Id="rId4" Type="http://schemas.openxmlformats.org/officeDocument/2006/relationships/image" Target="../media/image70.gif"/></Relationships>
</file>

<file path=ppt/slides/_rels/slide16.xml.rels><?xml version="1.0" encoding="UTF-8" standalone="yes"?>
<Relationships xmlns="http://schemas.openxmlformats.org/package/2006/relationships"><Relationship Id="rId3" Type="http://schemas.openxmlformats.org/officeDocument/2006/relationships/image" Target="../media/image73.gif"/><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image" Target="../media/image74.gif"/><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77.gif"/><Relationship Id="rId2" Type="http://schemas.openxmlformats.org/officeDocument/2006/relationships/image" Target="../media/image76.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68.gif"/><Relationship Id="rId2" Type="http://schemas.openxmlformats.org/officeDocument/2006/relationships/image" Target="../media/image78.jpeg"/><Relationship Id="rId1" Type="http://schemas.openxmlformats.org/officeDocument/2006/relationships/slideLayout" Target="../slideLayouts/slideLayout1.xml"/><Relationship Id="rId4" Type="http://schemas.openxmlformats.org/officeDocument/2006/relationships/image" Target="../media/image32.gif"/></Relationships>
</file>

<file path=ppt/slides/_rels/slide20.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image" Target="../media/image79.jpeg"/><Relationship Id="rId1" Type="http://schemas.openxmlformats.org/officeDocument/2006/relationships/slideLayout" Target="../slideLayouts/slideLayout1.xml"/><Relationship Id="rId5" Type="http://schemas.openxmlformats.org/officeDocument/2006/relationships/image" Target="../media/image82.gif"/><Relationship Id="rId4" Type="http://schemas.openxmlformats.org/officeDocument/2006/relationships/image" Target="../media/image81.png"/></Relationships>
</file>

<file path=ppt/slides/_rels/slide21.xml.rels><?xml version="1.0" encoding="UTF-8" standalone="yes"?>
<Relationships xmlns="http://schemas.openxmlformats.org/package/2006/relationships"><Relationship Id="rId3" Type="http://schemas.openxmlformats.org/officeDocument/2006/relationships/image" Target="../media/image84.gif"/><Relationship Id="rId2" Type="http://schemas.openxmlformats.org/officeDocument/2006/relationships/image" Target="../media/image83.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86.gif"/><Relationship Id="rId2" Type="http://schemas.openxmlformats.org/officeDocument/2006/relationships/image" Target="../media/image85.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88.gif"/><Relationship Id="rId2" Type="http://schemas.openxmlformats.org/officeDocument/2006/relationships/image" Target="../media/image87.jpeg"/><Relationship Id="rId1" Type="http://schemas.openxmlformats.org/officeDocument/2006/relationships/slideLayout" Target="../slideLayouts/slideLayout2.xml"/><Relationship Id="rId5" Type="http://schemas.openxmlformats.org/officeDocument/2006/relationships/image" Target="../media/image90.gif"/><Relationship Id="rId4" Type="http://schemas.openxmlformats.org/officeDocument/2006/relationships/image" Target="../media/image89.gif"/></Relationships>
</file>

<file path=ppt/slides/_rels/slide24.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92.jpe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93.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9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C:\Users\Usuario\Downloads\TEXTURAS\JPEG\2fup4mjy[1].jpg"/>
          <p:cNvPicPr>
            <a:picLocks noChangeAspect="1" noChangeArrowheads="1"/>
          </p:cNvPicPr>
          <p:nvPr/>
        </p:nvPicPr>
        <p:blipFill>
          <a:blip r:embed="rId3" cstate="print"/>
          <a:srcRect/>
          <a:stretch>
            <a:fillRect/>
          </a:stretch>
        </p:blipFill>
        <p:spPr bwMode="auto">
          <a:xfrm>
            <a:off x="0" y="0"/>
            <a:ext cx="9144000" cy="5445224"/>
          </a:xfrm>
          <a:prstGeom prst="rect">
            <a:avLst/>
          </a:prstGeom>
          <a:noFill/>
        </p:spPr>
      </p:pic>
      <p:pic>
        <p:nvPicPr>
          <p:cNvPr id="1031" name="Picture 7" descr="C:\Users\Usuario\Downloads\billed[8].gif"/>
          <p:cNvPicPr>
            <a:picLocks noChangeAspect="1" noChangeArrowheads="1" noCrop="1"/>
          </p:cNvPicPr>
          <p:nvPr/>
        </p:nvPicPr>
        <p:blipFill>
          <a:blip r:embed="rId4" cstate="print"/>
          <a:srcRect/>
          <a:stretch>
            <a:fillRect/>
          </a:stretch>
        </p:blipFill>
        <p:spPr bwMode="auto">
          <a:xfrm>
            <a:off x="3059832" y="1196752"/>
            <a:ext cx="542925" cy="576064"/>
          </a:xfrm>
          <a:prstGeom prst="rect">
            <a:avLst/>
          </a:prstGeom>
          <a:noFill/>
        </p:spPr>
      </p:pic>
      <p:pic>
        <p:nvPicPr>
          <p:cNvPr id="11" name="Picture 7" descr="C:\Users\Usuario\Downloads\billed[8].gif"/>
          <p:cNvPicPr>
            <a:picLocks noChangeAspect="1" noChangeArrowheads="1" noCrop="1"/>
          </p:cNvPicPr>
          <p:nvPr/>
        </p:nvPicPr>
        <p:blipFill>
          <a:blip r:embed="rId4" cstate="print"/>
          <a:srcRect/>
          <a:stretch>
            <a:fillRect/>
          </a:stretch>
        </p:blipFill>
        <p:spPr bwMode="auto">
          <a:xfrm>
            <a:off x="2843808" y="2276872"/>
            <a:ext cx="542925" cy="648072"/>
          </a:xfrm>
          <a:prstGeom prst="rect">
            <a:avLst/>
          </a:prstGeom>
          <a:noFill/>
        </p:spPr>
      </p:pic>
      <p:pic>
        <p:nvPicPr>
          <p:cNvPr id="1032" name="Picture 8" descr="C:\Users\Usuario\Downloads\billedCA1AVSWQ - copia.gif"/>
          <p:cNvPicPr>
            <a:picLocks noChangeAspect="1" noChangeArrowheads="1" noCrop="1"/>
          </p:cNvPicPr>
          <p:nvPr/>
        </p:nvPicPr>
        <p:blipFill>
          <a:blip r:embed="rId5" cstate="print"/>
          <a:srcRect/>
          <a:stretch>
            <a:fillRect/>
          </a:stretch>
        </p:blipFill>
        <p:spPr bwMode="auto">
          <a:xfrm>
            <a:off x="3851920" y="1196752"/>
            <a:ext cx="571500" cy="581025"/>
          </a:xfrm>
          <a:prstGeom prst="rect">
            <a:avLst/>
          </a:prstGeom>
          <a:noFill/>
        </p:spPr>
      </p:pic>
      <p:pic>
        <p:nvPicPr>
          <p:cNvPr id="1033" name="Picture 9" descr="C:\Users\Usuario\Downloads\billedCA0234E0.gif"/>
          <p:cNvPicPr>
            <a:picLocks noChangeAspect="1" noChangeArrowheads="1" noCrop="1"/>
          </p:cNvPicPr>
          <p:nvPr/>
        </p:nvPicPr>
        <p:blipFill>
          <a:blip r:embed="rId6" cstate="print"/>
          <a:srcRect/>
          <a:stretch>
            <a:fillRect/>
          </a:stretch>
        </p:blipFill>
        <p:spPr bwMode="auto">
          <a:xfrm>
            <a:off x="4716016" y="1196752"/>
            <a:ext cx="476250" cy="619125"/>
          </a:xfrm>
          <a:prstGeom prst="rect">
            <a:avLst/>
          </a:prstGeom>
          <a:noFill/>
        </p:spPr>
      </p:pic>
      <p:pic>
        <p:nvPicPr>
          <p:cNvPr id="14" name="Picture 8" descr="C:\Users\Usuario\Downloads\billedCA1AVSWQ - copia.gif"/>
          <p:cNvPicPr>
            <a:picLocks noChangeAspect="1" noChangeArrowheads="1" noCrop="1"/>
          </p:cNvPicPr>
          <p:nvPr/>
        </p:nvPicPr>
        <p:blipFill>
          <a:blip r:embed="rId5" cstate="print"/>
          <a:srcRect/>
          <a:stretch>
            <a:fillRect/>
          </a:stretch>
        </p:blipFill>
        <p:spPr bwMode="auto">
          <a:xfrm>
            <a:off x="5436096" y="1268760"/>
            <a:ext cx="571500" cy="581025"/>
          </a:xfrm>
          <a:prstGeom prst="rect">
            <a:avLst/>
          </a:prstGeom>
          <a:noFill/>
        </p:spPr>
      </p:pic>
      <p:pic>
        <p:nvPicPr>
          <p:cNvPr id="1035" name="Picture 11" descr="C:\Users\Usuario\Downloads\billedCAT883MD.gif"/>
          <p:cNvPicPr>
            <a:picLocks noChangeAspect="1" noChangeArrowheads="1" noCrop="1"/>
          </p:cNvPicPr>
          <p:nvPr/>
        </p:nvPicPr>
        <p:blipFill>
          <a:blip r:embed="rId7" cstate="print"/>
          <a:srcRect/>
          <a:stretch>
            <a:fillRect/>
          </a:stretch>
        </p:blipFill>
        <p:spPr bwMode="auto">
          <a:xfrm>
            <a:off x="3563888" y="2276872"/>
            <a:ext cx="400050" cy="648072"/>
          </a:xfrm>
          <a:prstGeom prst="rect">
            <a:avLst/>
          </a:prstGeom>
          <a:noFill/>
        </p:spPr>
      </p:pic>
      <p:pic>
        <p:nvPicPr>
          <p:cNvPr id="1036" name="Picture 12" descr="C:\Users\Usuario\Downloads\billedCAFSZ479.gif"/>
          <p:cNvPicPr>
            <a:picLocks noChangeAspect="1" noChangeArrowheads="1" noCrop="1"/>
          </p:cNvPicPr>
          <p:nvPr/>
        </p:nvPicPr>
        <p:blipFill>
          <a:blip r:embed="rId8" cstate="print"/>
          <a:srcRect/>
          <a:stretch>
            <a:fillRect/>
          </a:stretch>
        </p:blipFill>
        <p:spPr bwMode="auto">
          <a:xfrm>
            <a:off x="5652120" y="2276872"/>
            <a:ext cx="419100" cy="638175"/>
          </a:xfrm>
          <a:prstGeom prst="rect">
            <a:avLst/>
          </a:prstGeom>
          <a:noFill/>
        </p:spPr>
      </p:pic>
      <p:pic>
        <p:nvPicPr>
          <p:cNvPr id="1037" name="Picture 13" descr="C:\Users\Usuario\Downloads\billedCAIMZCPZ.gif"/>
          <p:cNvPicPr>
            <a:picLocks noChangeAspect="1" noChangeArrowheads="1" noCrop="1"/>
          </p:cNvPicPr>
          <p:nvPr/>
        </p:nvPicPr>
        <p:blipFill>
          <a:blip r:embed="rId9" cstate="print"/>
          <a:srcRect/>
          <a:stretch>
            <a:fillRect/>
          </a:stretch>
        </p:blipFill>
        <p:spPr bwMode="auto">
          <a:xfrm>
            <a:off x="4860032" y="2276872"/>
            <a:ext cx="561975" cy="609600"/>
          </a:xfrm>
          <a:prstGeom prst="rect">
            <a:avLst/>
          </a:prstGeom>
          <a:noFill/>
        </p:spPr>
      </p:pic>
      <p:pic>
        <p:nvPicPr>
          <p:cNvPr id="19" name="Picture 12" descr="C:\Users\Usuario\Downloads\billedCAFSZ479.gif"/>
          <p:cNvPicPr>
            <a:picLocks noChangeAspect="1" noChangeArrowheads="1" noCrop="1"/>
          </p:cNvPicPr>
          <p:nvPr/>
        </p:nvPicPr>
        <p:blipFill>
          <a:blip r:embed="rId8" cstate="print"/>
          <a:srcRect/>
          <a:stretch>
            <a:fillRect/>
          </a:stretch>
        </p:blipFill>
        <p:spPr bwMode="auto">
          <a:xfrm>
            <a:off x="4211960" y="2276872"/>
            <a:ext cx="419100" cy="638175"/>
          </a:xfrm>
          <a:prstGeom prst="rect">
            <a:avLst/>
          </a:prstGeom>
          <a:noFill/>
        </p:spPr>
      </p:pic>
      <p:pic>
        <p:nvPicPr>
          <p:cNvPr id="1038" name="Picture 14" descr="C:\Users\Usuario\Downloads\billed[3].gif"/>
          <p:cNvPicPr>
            <a:picLocks noChangeAspect="1" noChangeArrowheads="1" noCrop="1"/>
          </p:cNvPicPr>
          <p:nvPr/>
        </p:nvPicPr>
        <p:blipFill>
          <a:blip r:embed="rId10" cstate="print"/>
          <a:srcRect/>
          <a:stretch>
            <a:fillRect/>
          </a:stretch>
        </p:blipFill>
        <p:spPr bwMode="auto">
          <a:xfrm>
            <a:off x="2915816" y="3284984"/>
            <a:ext cx="495300" cy="561975"/>
          </a:xfrm>
          <a:prstGeom prst="rect">
            <a:avLst/>
          </a:prstGeom>
          <a:noFill/>
        </p:spPr>
      </p:pic>
      <p:pic>
        <p:nvPicPr>
          <p:cNvPr id="1039" name="Picture 15" descr="C:\Users\Usuario\Downloads\billed[9].gif"/>
          <p:cNvPicPr>
            <a:picLocks noChangeAspect="1" noChangeArrowheads="1" noCrop="1"/>
          </p:cNvPicPr>
          <p:nvPr/>
        </p:nvPicPr>
        <p:blipFill>
          <a:blip r:embed="rId11" cstate="print"/>
          <a:srcRect/>
          <a:stretch>
            <a:fillRect/>
          </a:stretch>
        </p:blipFill>
        <p:spPr bwMode="auto">
          <a:xfrm>
            <a:off x="3563888" y="3284984"/>
            <a:ext cx="504825" cy="581025"/>
          </a:xfrm>
          <a:prstGeom prst="rect">
            <a:avLst/>
          </a:prstGeom>
          <a:noFill/>
        </p:spPr>
      </p:pic>
      <p:pic>
        <p:nvPicPr>
          <p:cNvPr id="1040" name="Picture 16" descr="C:\Users\Usuario\Downloads\billed[10].gif"/>
          <p:cNvPicPr>
            <a:picLocks noChangeAspect="1" noChangeArrowheads="1" noCrop="1"/>
          </p:cNvPicPr>
          <p:nvPr/>
        </p:nvPicPr>
        <p:blipFill>
          <a:blip r:embed="rId12" cstate="print"/>
          <a:srcRect/>
          <a:stretch>
            <a:fillRect/>
          </a:stretch>
        </p:blipFill>
        <p:spPr bwMode="auto">
          <a:xfrm>
            <a:off x="4427984" y="3284984"/>
            <a:ext cx="419100" cy="619125"/>
          </a:xfrm>
          <a:prstGeom prst="rect">
            <a:avLst/>
          </a:prstGeom>
          <a:noFill/>
        </p:spPr>
      </p:pic>
      <p:pic>
        <p:nvPicPr>
          <p:cNvPr id="23" name="Picture 11" descr="C:\Users\Usuario\Downloads\billedCAT883MD.gif"/>
          <p:cNvPicPr>
            <a:picLocks noChangeAspect="1" noChangeArrowheads="1" noCrop="1"/>
          </p:cNvPicPr>
          <p:nvPr/>
        </p:nvPicPr>
        <p:blipFill>
          <a:blip r:embed="rId7" cstate="print"/>
          <a:srcRect/>
          <a:stretch>
            <a:fillRect/>
          </a:stretch>
        </p:blipFill>
        <p:spPr bwMode="auto">
          <a:xfrm>
            <a:off x="5004048" y="3284984"/>
            <a:ext cx="400050" cy="648072"/>
          </a:xfrm>
          <a:prstGeom prst="rect">
            <a:avLst/>
          </a:prstGeom>
          <a:noFill/>
        </p:spPr>
      </p:pic>
      <p:pic>
        <p:nvPicPr>
          <p:cNvPr id="24" name="Picture 13" descr="C:\Users\Usuario\Downloads\billedCAIMZCPZ.gif"/>
          <p:cNvPicPr>
            <a:picLocks noChangeAspect="1" noChangeArrowheads="1" noCrop="1"/>
          </p:cNvPicPr>
          <p:nvPr/>
        </p:nvPicPr>
        <p:blipFill>
          <a:blip r:embed="rId9" cstate="print"/>
          <a:srcRect/>
          <a:stretch>
            <a:fillRect/>
          </a:stretch>
        </p:blipFill>
        <p:spPr bwMode="auto">
          <a:xfrm>
            <a:off x="5580112" y="3284984"/>
            <a:ext cx="561975" cy="609600"/>
          </a:xfrm>
          <a:prstGeom prst="rect">
            <a:avLst/>
          </a:prstGeom>
          <a:noFill/>
        </p:spPr>
      </p:pic>
      <p:pic>
        <p:nvPicPr>
          <p:cNvPr id="1041" name="Picture 17" descr="C:\Users\Usuario\Downloads\TEXTURAS\billedCA8GIDSK.gif"/>
          <p:cNvPicPr>
            <a:picLocks noChangeAspect="1" noChangeArrowheads="1"/>
          </p:cNvPicPr>
          <p:nvPr/>
        </p:nvPicPr>
        <p:blipFill>
          <a:blip r:embed="rId13" cstate="print"/>
          <a:srcRect/>
          <a:stretch>
            <a:fillRect/>
          </a:stretch>
        </p:blipFill>
        <p:spPr bwMode="auto">
          <a:xfrm>
            <a:off x="0" y="5445224"/>
            <a:ext cx="9144000" cy="1412776"/>
          </a:xfrm>
          <a:prstGeom prst="rect">
            <a:avLst/>
          </a:prstGeom>
          <a:noFill/>
        </p:spPr>
      </p:pic>
      <p:pic>
        <p:nvPicPr>
          <p:cNvPr id="1043" name="Picture 19" descr="http://www.inglene.dk/../billed.asp?PrivatBilled=5544690"/>
          <p:cNvPicPr>
            <a:picLocks noChangeAspect="1" noChangeArrowheads="1" noCrop="1"/>
          </p:cNvPicPr>
          <p:nvPr/>
        </p:nvPicPr>
        <p:blipFill>
          <a:blip r:embed="rId14" cstate="print"/>
          <a:srcRect/>
          <a:stretch>
            <a:fillRect/>
          </a:stretch>
        </p:blipFill>
        <p:spPr bwMode="auto">
          <a:xfrm>
            <a:off x="827584" y="5805264"/>
            <a:ext cx="523875" cy="704851"/>
          </a:xfrm>
          <a:prstGeom prst="rect">
            <a:avLst/>
          </a:prstGeom>
          <a:noFill/>
        </p:spPr>
      </p:pic>
      <p:pic>
        <p:nvPicPr>
          <p:cNvPr id="1045" name="Picture 21" descr="http://www.inglene.dk/../billed.asp?PrivatBilled=5544693"/>
          <p:cNvPicPr>
            <a:picLocks noChangeAspect="1" noChangeArrowheads="1" noCrop="1"/>
          </p:cNvPicPr>
          <p:nvPr/>
        </p:nvPicPr>
        <p:blipFill>
          <a:blip r:embed="rId15" cstate="print"/>
          <a:srcRect/>
          <a:stretch>
            <a:fillRect/>
          </a:stretch>
        </p:blipFill>
        <p:spPr bwMode="auto">
          <a:xfrm>
            <a:off x="1403648" y="5805264"/>
            <a:ext cx="714375" cy="695325"/>
          </a:xfrm>
          <a:prstGeom prst="rect">
            <a:avLst/>
          </a:prstGeom>
          <a:noFill/>
        </p:spPr>
      </p:pic>
      <p:pic>
        <p:nvPicPr>
          <p:cNvPr id="1047" name="Picture 23" descr="http://www.inglene.dk/../billed.asp?PrivatBilled=5544697"/>
          <p:cNvPicPr>
            <a:picLocks noChangeAspect="1" noChangeArrowheads="1" noCrop="1"/>
          </p:cNvPicPr>
          <p:nvPr/>
        </p:nvPicPr>
        <p:blipFill>
          <a:blip r:embed="rId16" cstate="print"/>
          <a:srcRect/>
          <a:stretch>
            <a:fillRect/>
          </a:stretch>
        </p:blipFill>
        <p:spPr bwMode="auto">
          <a:xfrm>
            <a:off x="2195736" y="5805264"/>
            <a:ext cx="495300" cy="685800"/>
          </a:xfrm>
          <a:prstGeom prst="rect">
            <a:avLst/>
          </a:prstGeom>
          <a:noFill/>
        </p:spPr>
      </p:pic>
      <p:pic>
        <p:nvPicPr>
          <p:cNvPr id="1049" name="Picture 25" descr="http://www.inglene.dk/../billed.asp?PrivatBilled=5544691"/>
          <p:cNvPicPr>
            <a:picLocks noChangeAspect="1" noChangeArrowheads="1" noCrop="1"/>
          </p:cNvPicPr>
          <p:nvPr/>
        </p:nvPicPr>
        <p:blipFill>
          <a:blip r:embed="rId17" cstate="print"/>
          <a:srcRect/>
          <a:stretch>
            <a:fillRect/>
          </a:stretch>
        </p:blipFill>
        <p:spPr bwMode="auto">
          <a:xfrm>
            <a:off x="3059832" y="5805264"/>
            <a:ext cx="809625" cy="685800"/>
          </a:xfrm>
          <a:prstGeom prst="rect">
            <a:avLst/>
          </a:prstGeom>
          <a:noFill/>
        </p:spPr>
      </p:pic>
      <p:pic>
        <p:nvPicPr>
          <p:cNvPr id="30" name="Picture 21" descr="http://www.inglene.dk/../billed.asp?PrivatBilled=5544693"/>
          <p:cNvPicPr>
            <a:picLocks noChangeAspect="1" noChangeArrowheads="1" noCrop="1"/>
          </p:cNvPicPr>
          <p:nvPr/>
        </p:nvPicPr>
        <p:blipFill>
          <a:blip r:embed="rId15" cstate="print"/>
          <a:srcRect/>
          <a:stretch>
            <a:fillRect/>
          </a:stretch>
        </p:blipFill>
        <p:spPr bwMode="auto">
          <a:xfrm>
            <a:off x="3923928" y="5805264"/>
            <a:ext cx="714375" cy="695325"/>
          </a:xfrm>
          <a:prstGeom prst="rect">
            <a:avLst/>
          </a:prstGeom>
          <a:noFill/>
        </p:spPr>
      </p:pic>
      <p:pic>
        <p:nvPicPr>
          <p:cNvPr id="1051" name="Picture 27" descr="http://www.inglene.dk/../billed.asp?PrivatBilled=5544681"/>
          <p:cNvPicPr>
            <a:picLocks noChangeAspect="1" noChangeArrowheads="1" noCrop="1"/>
          </p:cNvPicPr>
          <p:nvPr/>
        </p:nvPicPr>
        <p:blipFill>
          <a:blip r:embed="rId18" cstate="print"/>
          <a:srcRect/>
          <a:stretch>
            <a:fillRect/>
          </a:stretch>
        </p:blipFill>
        <p:spPr bwMode="auto">
          <a:xfrm>
            <a:off x="4644008" y="5805264"/>
            <a:ext cx="704850" cy="685800"/>
          </a:xfrm>
          <a:prstGeom prst="rect">
            <a:avLst/>
          </a:prstGeom>
          <a:noFill/>
        </p:spPr>
      </p:pic>
      <p:pic>
        <p:nvPicPr>
          <p:cNvPr id="1053" name="Picture 29" descr="http://www.inglene.dk/../billed.asp?PrivatBilled=5544699"/>
          <p:cNvPicPr>
            <a:picLocks noChangeAspect="1" noChangeArrowheads="1" noCrop="1"/>
          </p:cNvPicPr>
          <p:nvPr/>
        </p:nvPicPr>
        <p:blipFill>
          <a:blip r:embed="rId19" cstate="print"/>
          <a:srcRect/>
          <a:stretch>
            <a:fillRect/>
          </a:stretch>
        </p:blipFill>
        <p:spPr bwMode="auto">
          <a:xfrm>
            <a:off x="5508104" y="5805264"/>
            <a:ext cx="581025" cy="685800"/>
          </a:xfrm>
          <a:prstGeom prst="rect">
            <a:avLst/>
          </a:prstGeom>
          <a:noFill/>
        </p:spPr>
      </p:pic>
      <p:pic>
        <p:nvPicPr>
          <p:cNvPr id="33" name="Picture 19" descr="http://www.inglene.dk/../billed.asp?PrivatBilled=5544690"/>
          <p:cNvPicPr>
            <a:picLocks noChangeAspect="1" noChangeArrowheads="1" noCrop="1"/>
          </p:cNvPicPr>
          <p:nvPr/>
        </p:nvPicPr>
        <p:blipFill>
          <a:blip r:embed="rId14" cstate="print"/>
          <a:srcRect/>
          <a:stretch>
            <a:fillRect/>
          </a:stretch>
        </p:blipFill>
        <p:spPr bwMode="auto">
          <a:xfrm>
            <a:off x="6156176" y="5805264"/>
            <a:ext cx="523875" cy="704851"/>
          </a:xfrm>
          <a:prstGeom prst="rect">
            <a:avLst/>
          </a:prstGeom>
          <a:noFill/>
        </p:spPr>
      </p:pic>
      <p:pic>
        <p:nvPicPr>
          <p:cNvPr id="34" name="Picture 21" descr="http://www.inglene.dk/../billed.asp?PrivatBilled=5544693"/>
          <p:cNvPicPr>
            <a:picLocks noChangeAspect="1" noChangeArrowheads="1" noCrop="1"/>
          </p:cNvPicPr>
          <p:nvPr/>
        </p:nvPicPr>
        <p:blipFill>
          <a:blip r:embed="rId15" cstate="print"/>
          <a:srcRect/>
          <a:stretch>
            <a:fillRect/>
          </a:stretch>
        </p:blipFill>
        <p:spPr bwMode="auto">
          <a:xfrm>
            <a:off x="6660232" y="5805264"/>
            <a:ext cx="714375" cy="695325"/>
          </a:xfrm>
          <a:prstGeom prst="rect">
            <a:avLst/>
          </a:prstGeom>
          <a:noFill/>
        </p:spPr>
      </p:pic>
      <p:pic>
        <p:nvPicPr>
          <p:cNvPr id="35" name="Picture 23" descr="http://www.inglene.dk/../billed.asp?PrivatBilled=5544697"/>
          <p:cNvPicPr>
            <a:picLocks noChangeAspect="1" noChangeArrowheads="1" noCrop="1"/>
          </p:cNvPicPr>
          <p:nvPr/>
        </p:nvPicPr>
        <p:blipFill>
          <a:blip r:embed="rId16" cstate="print"/>
          <a:srcRect/>
          <a:stretch>
            <a:fillRect/>
          </a:stretch>
        </p:blipFill>
        <p:spPr bwMode="auto">
          <a:xfrm>
            <a:off x="7452320" y="5805264"/>
            <a:ext cx="495300" cy="685800"/>
          </a:xfrm>
          <a:prstGeom prst="rect">
            <a:avLst/>
          </a:prstGeom>
          <a:noFill/>
        </p:spPr>
      </p:pic>
      <p:pic>
        <p:nvPicPr>
          <p:cNvPr id="1055" name="Picture 31" descr="www.leperledelcuore.com"/>
          <p:cNvPicPr>
            <a:picLocks noChangeAspect="1" noChangeArrowheads="1" noCrop="1"/>
          </p:cNvPicPr>
          <p:nvPr/>
        </p:nvPicPr>
        <p:blipFill>
          <a:blip r:embed="rId20" cstate="print"/>
          <a:srcRect/>
          <a:stretch>
            <a:fillRect/>
          </a:stretch>
        </p:blipFill>
        <p:spPr bwMode="auto">
          <a:xfrm>
            <a:off x="3131840" y="0"/>
            <a:ext cx="2839543" cy="764704"/>
          </a:xfrm>
          <a:prstGeom prst="rect">
            <a:avLst/>
          </a:prstGeom>
          <a:noFill/>
        </p:spPr>
      </p:pic>
      <p:pic>
        <p:nvPicPr>
          <p:cNvPr id="1058" name="Picture 34" descr="www.leperledelcuore.com"/>
          <p:cNvPicPr>
            <a:picLocks noChangeAspect="1" noChangeArrowheads="1" noCrop="1"/>
          </p:cNvPicPr>
          <p:nvPr/>
        </p:nvPicPr>
        <p:blipFill>
          <a:blip r:embed="rId21" cstate="print"/>
          <a:srcRect/>
          <a:stretch>
            <a:fillRect/>
          </a:stretch>
        </p:blipFill>
        <p:spPr bwMode="auto">
          <a:xfrm>
            <a:off x="6451079" y="4509120"/>
            <a:ext cx="2692921" cy="657327"/>
          </a:xfrm>
          <a:prstGeom prst="rect">
            <a:avLst/>
          </a:prstGeom>
          <a:noFill/>
        </p:spPr>
      </p:pic>
      <p:pic>
        <p:nvPicPr>
          <p:cNvPr id="1059" name="Picture 35" descr="C:\Users\Usuario\Downloads\NECESARIO PARA PPS\fff66a26[1].gif"/>
          <p:cNvPicPr>
            <a:picLocks noChangeAspect="1" noChangeArrowheads="1" noCrop="1"/>
          </p:cNvPicPr>
          <p:nvPr/>
        </p:nvPicPr>
        <p:blipFill>
          <a:blip r:embed="rId22" cstate="print"/>
          <a:srcRect/>
          <a:stretch>
            <a:fillRect/>
          </a:stretch>
        </p:blipFill>
        <p:spPr bwMode="auto">
          <a:xfrm>
            <a:off x="0" y="4365104"/>
            <a:ext cx="847725" cy="942975"/>
          </a:xfrm>
          <a:prstGeom prst="rect">
            <a:avLst/>
          </a:prstGeom>
          <a:noFill/>
        </p:spPr>
      </p:pic>
      <p:pic>
        <p:nvPicPr>
          <p:cNvPr id="1061" name="Picture 37" descr="www.leperledelcuore.com"/>
          <p:cNvPicPr>
            <a:picLocks noChangeAspect="1" noChangeArrowheads="1" noCrop="1"/>
          </p:cNvPicPr>
          <p:nvPr/>
        </p:nvPicPr>
        <p:blipFill>
          <a:blip r:embed="rId23" cstate="print"/>
          <a:srcRect/>
          <a:stretch>
            <a:fillRect/>
          </a:stretch>
        </p:blipFill>
        <p:spPr bwMode="auto">
          <a:xfrm>
            <a:off x="6941046" y="0"/>
            <a:ext cx="2202954" cy="636257"/>
          </a:xfrm>
          <a:prstGeom prst="rect">
            <a:avLst/>
          </a:prstGeom>
          <a:noFill/>
        </p:spPr>
      </p:pic>
      <p:pic>
        <p:nvPicPr>
          <p:cNvPr id="1026" name="Picture 2" descr="C:\Users\Usuario\Downloads\Modulos[1].jpg"/>
          <p:cNvPicPr>
            <a:picLocks noChangeAspect="1" noChangeArrowheads="1"/>
          </p:cNvPicPr>
          <p:nvPr/>
        </p:nvPicPr>
        <p:blipFill>
          <a:blip r:embed="rId24" cstate="print"/>
          <a:srcRect/>
          <a:stretch>
            <a:fillRect/>
          </a:stretch>
        </p:blipFill>
        <p:spPr bwMode="auto">
          <a:xfrm>
            <a:off x="0" y="0"/>
            <a:ext cx="2027811" cy="2016224"/>
          </a:xfrm>
          <a:prstGeom prst="rect">
            <a:avLst/>
          </a:prstGeom>
          <a:noFill/>
        </p:spPr>
      </p:pic>
    </p:spTree>
  </p:cSld>
  <p:clrMapOvr>
    <a:masterClrMapping/>
  </p:clrMapOvr>
  <p:transition advTm="7000">
    <p:circle/>
    <p:sndAc>
      <p:stSnd>
        <p:snd r:embed="rId2" name="modulos_-_todo_tiene_su_fin_muzoo.ru.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C:\Users\Usuario\Downloads\TEXTURAS\TEXTURAS GRANDES\97[1].gif"/>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1029" name="Picture 5" descr="C:\Users\Usuario\Downloads\CORAZONES GUAPOS GRANDES\judina026[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ransition advTm="6000">
    <p:circl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9" name="Picture 1" descr="C:\Users\Usuario\Downloads\FONDOS GUAPOSSSS\877448148_vhFpS-S[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12290" name="Picture 2" descr="C:\Users\Usuario\Downloads\OTROS GIFS gatos perros\1abd2bb3[1].gif"/>
          <p:cNvPicPr>
            <a:picLocks noChangeAspect="1" noChangeArrowheads="1" noCrop="1"/>
          </p:cNvPicPr>
          <p:nvPr/>
        </p:nvPicPr>
        <p:blipFill>
          <a:blip r:embed="rId3" cstate="print"/>
          <a:srcRect/>
          <a:stretch>
            <a:fillRect/>
          </a:stretch>
        </p:blipFill>
        <p:spPr bwMode="auto">
          <a:xfrm>
            <a:off x="6660232" y="332656"/>
            <a:ext cx="1905000" cy="1905000"/>
          </a:xfrm>
          <a:prstGeom prst="rect">
            <a:avLst/>
          </a:prstGeom>
          <a:noFill/>
        </p:spPr>
      </p:pic>
      <p:pic>
        <p:nvPicPr>
          <p:cNvPr id="12291" name="Picture 3" descr="C:\Users\Usuario\Downloads\OTROS GIFS gatos perros\6c90b6a9[1].gif"/>
          <p:cNvPicPr>
            <a:picLocks noChangeAspect="1" noChangeArrowheads="1" noCrop="1"/>
          </p:cNvPicPr>
          <p:nvPr/>
        </p:nvPicPr>
        <p:blipFill>
          <a:blip r:embed="rId4" cstate="print"/>
          <a:srcRect/>
          <a:stretch>
            <a:fillRect/>
          </a:stretch>
        </p:blipFill>
        <p:spPr bwMode="auto">
          <a:xfrm>
            <a:off x="467544" y="332656"/>
            <a:ext cx="1885950" cy="2381250"/>
          </a:xfrm>
          <a:prstGeom prst="rect">
            <a:avLst/>
          </a:prstGeom>
          <a:noFill/>
        </p:spPr>
      </p:pic>
      <p:pic>
        <p:nvPicPr>
          <p:cNvPr id="12292" name="Picture 4" descr="C:\Users\Usuario\Downloads\OTROS GIFS gatos perros\3a910867[1].gif"/>
          <p:cNvPicPr>
            <a:picLocks noChangeAspect="1" noChangeArrowheads="1" noCrop="1"/>
          </p:cNvPicPr>
          <p:nvPr/>
        </p:nvPicPr>
        <p:blipFill>
          <a:blip r:embed="rId5" cstate="print"/>
          <a:srcRect/>
          <a:stretch>
            <a:fillRect/>
          </a:stretch>
        </p:blipFill>
        <p:spPr bwMode="auto">
          <a:xfrm>
            <a:off x="6157290" y="3645024"/>
            <a:ext cx="2724945" cy="2716535"/>
          </a:xfrm>
          <a:prstGeom prst="rect">
            <a:avLst/>
          </a:prstGeom>
          <a:noFill/>
        </p:spPr>
      </p:pic>
      <p:pic>
        <p:nvPicPr>
          <p:cNvPr id="12293" name="Picture 5" descr="C:\Users\Usuario\Downloads\OTROS GIFS gatos perros\1f19aa2d[1].gif"/>
          <p:cNvPicPr>
            <a:picLocks noChangeAspect="1" noChangeArrowheads="1" noCrop="1"/>
          </p:cNvPicPr>
          <p:nvPr/>
        </p:nvPicPr>
        <p:blipFill>
          <a:blip r:embed="rId6" cstate="print"/>
          <a:srcRect/>
          <a:stretch>
            <a:fillRect/>
          </a:stretch>
        </p:blipFill>
        <p:spPr bwMode="auto">
          <a:xfrm>
            <a:off x="3707904" y="548680"/>
            <a:ext cx="1333500" cy="2209800"/>
          </a:xfrm>
          <a:prstGeom prst="rect">
            <a:avLst/>
          </a:prstGeom>
          <a:noFill/>
        </p:spPr>
      </p:pic>
      <p:pic>
        <p:nvPicPr>
          <p:cNvPr id="12294" name="Picture 6" descr="C:\Users\Usuario\Downloads\OTROS GIFS gatos perros\16cc7011[1].gif"/>
          <p:cNvPicPr>
            <a:picLocks noChangeAspect="1" noChangeArrowheads="1" noCrop="1"/>
          </p:cNvPicPr>
          <p:nvPr/>
        </p:nvPicPr>
        <p:blipFill>
          <a:blip r:embed="rId7" cstate="print"/>
          <a:srcRect/>
          <a:stretch>
            <a:fillRect/>
          </a:stretch>
        </p:blipFill>
        <p:spPr bwMode="auto">
          <a:xfrm>
            <a:off x="179512" y="4581128"/>
            <a:ext cx="2853744" cy="1983110"/>
          </a:xfrm>
          <a:prstGeom prst="rect">
            <a:avLst/>
          </a:prstGeom>
          <a:noFill/>
        </p:spPr>
      </p:pic>
      <p:pic>
        <p:nvPicPr>
          <p:cNvPr id="12295" name="Picture 7" descr="C:\Users\Usuario\Downloads\OTROS GIFS gatos perros\44e952a9[1].gif"/>
          <p:cNvPicPr>
            <a:picLocks noChangeAspect="1" noChangeArrowheads="1" noCrop="1"/>
          </p:cNvPicPr>
          <p:nvPr/>
        </p:nvPicPr>
        <p:blipFill>
          <a:blip r:embed="rId8" cstate="print"/>
          <a:srcRect/>
          <a:stretch>
            <a:fillRect/>
          </a:stretch>
        </p:blipFill>
        <p:spPr bwMode="auto">
          <a:xfrm>
            <a:off x="3635896" y="4077072"/>
            <a:ext cx="2238375" cy="2257425"/>
          </a:xfrm>
          <a:prstGeom prst="rect">
            <a:avLst/>
          </a:prstGeom>
          <a:noFill/>
        </p:spPr>
      </p:pic>
      <p:pic>
        <p:nvPicPr>
          <p:cNvPr id="12299" name="Picture 11" descr="www.leperledelcuore.com"/>
          <p:cNvPicPr>
            <a:picLocks noChangeAspect="1" noChangeArrowheads="1" noCrop="1"/>
          </p:cNvPicPr>
          <p:nvPr/>
        </p:nvPicPr>
        <p:blipFill>
          <a:blip r:embed="rId9" cstate="print"/>
          <a:srcRect/>
          <a:stretch>
            <a:fillRect/>
          </a:stretch>
        </p:blipFill>
        <p:spPr bwMode="auto">
          <a:xfrm>
            <a:off x="1619672" y="2708920"/>
            <a:ext cx="6264696" cy="1440160"/>
          </a:xfrm>
          <a:prstGeom prst="rect">
            <a:avLst/>
          </a:prstGeom>
          <a:noFill/>
        </p:spPr>
      </p:pic>
    </p:spTree>
  </p:cSld>
  <p:clrMapOvr>
    <a:masterClrMapping/>
  </p:clrMapOvr>
  <p:transition advTm="5000">
    <p:circl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Users\Usuario\Downloads\FRactales\2041648_orig[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advTm="5000">
    <p:circl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Users\Usuario\Downloads\FONDOS GUAPOSSSS\000128_hatterk[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13316" name="Picture 4" descr="C:\Users\Usuario\Downloads\14-4-2012\CORAZONES GIFS\4f36b3d79758111022012[1].gif"/>
          <p:cNvPicPr>
            <a:picLocks noChangeAspect="1" noChangeArrowheads="1" noCrop="1"/>
          </p:cNvPicPr>
          <p:nvPr/>
        </p:nvPicPr>
        <p:blipFill>
          <a:blip r:embed="rId3" cstate="print"/>
          <a:srcRect/>
          <a:stretch>
            <a:fillRect/>
          </a:stretch>
        </p:blipFill>
        <p:spPr bwMode="auto">
          <a:xfrm>
            <a:off x="3779912" y="404664"/>
            <a:ext cx="1504950" cy="1533525"/>
          </a:xfrm>
          <a:prstGeom prst="rect">
            <a:avLst/>
          </a:prstGeom>
          <a:noFill/>
        </p:spPr>
      </p:pic>
      <p:pic>
        <p:nvPicPr>
          <p:cNvPr id="13317" name="Picture 5" descr="C:\Users\Usuario\Downloads\14-4-2012\CORAZONES GIFS\15[1].gif"/>
          <p:cNvPicPr>
            <a:picLocks noChangeAspect="1" noChangeArrowheads="1" noCrop="1"/>
          </p:cNvPicPr>
          <p:nvPr/>
        </p:nvPicPr>
        <p:blipFill>
          <a:blip r:embed="rId4" cstate="print"/>
          <a:srcRect/>
          <a:stretch>
            <a:fillRect/>
          </a:stretch>
        </p:blipFill>
        <p:spPr bwMode="auto">
          <a:xfrm>
            <a:off x="3995936" y="2708920"/>
            <a:ext cx="1266825" cy="1343025"/>
          </a:xfrm>
          <a:prstGeom prst="rect">
            <a:avLst/>
          </a:prstGeom>
          <a:noFill/>
        </p:spPr>
      </p:pic>
      <p:pic>
        <p:nvPicPr>
          <p:cNvPr id="13318" name="Picture 6" descr="C:\Users\Usuario\Downloads\14-4-2012\CORAZONES GIFS\16[1] (2).gif"/>
          <p:cNvPicPr>
            <a:picLocks noChangeAspect="1" noChangeArrowheads="1" noCrop="1"/>
          </p:cNvPicPr>
          <p:nvPr/>
        </p:nvPicPr>
        <p:blipFill>
          <a:blip r:embed="rId5" cstate="print"/>
          <a:srcRect/>
          <a:stretch>
            <a:fillRect/>
          </a:stretch>
        </p:blipFill>
        <p:spPr bwMode="auto">
          <a:xfrm>
            <a:off x="5796136" y="2708920"/>
            <a:ext cx="1266825" cy="1343025"/>
          </a:xfrm>
          <a:prstGeom prst="rect">
            <a:avLst/>
          </a:prstGeom>
          <a:noFill/>
        </p:spPr>
      </p:pic>
      <p:pic>
        <p:nvPicPr>
          <p:cNvPr id="13319" name="Picture 7" descr="C:\Users\Usuario\Downloads\14-4-2012\CORAZONES GIFS\17[2].gif"/>
          <p:cNvPicPr>
            <a:picLocks noChangeAspect="1" noChangeArrowheads="1" noCrop="1"/>
          </p:cNvPicPr>
          <p:nvPr/>
        </p:nvPicPr>
        <p:blipFill>
          <a:blip r:embed="rId6" cstate="print"/>
          <a:srcRect/>
          <a:stretch>
            <a:fillRect/>
          </a:stretch>
        </p:blipFill>
        <p:spPr bwMode="auto">
          <a:xfrm>
            <a:off x="7596336" y="2492896"/>
            <a:ext cx="1266825" cy="1343025"/>
          </a:xfrm>
          <a:prstGeom prst="rect">
            <a:avLst/>
          </a:prstGeom>
          <a:noFill/>
        </p:spPr>
      </p:pic>
      <p:pic>
        <p:nvPicPr>
          <p:cNvPr id="13320" name="Picture 8" descr="C:\Users\Usuario\Downloads\14-4-2012\CORAZONES GIFS\18[1].gif"/>
          <p:cNvPicPr>
            <a:picLocks noChangeAspect="1" noChangeArrowheads="1" noCrop="1"/>
          </p:cNvPicPr>
          <p:nvPr/>
        </p:nvPicPr>
        <p:blipFill>
          <a:blip r:embed="rId7" cstate="print"/>
          <a:srcRect/>
          <a:stretch>
            <a:fillRect/>
          </a:stretch>
        </p:blipFill>
        <p:spPr bwMode="auto">
          <a:xfrm>
            <a:off x="7596336" y="548680"/>
            <a:ext cx="1266825" cy="1343025"/>
          </a:xfrm>
          <a:prstGeom prst="rect">
            <a:avLst/>
          </a:prstGeom>
          <a:noFill/>
        </p:spPr>
      </p:pic>
      <p:pic>
        <p:nvPicPr>
          <p:cNvPr id="13321" name="Picture 9" descr="C:\Users\Usuario\Downloads\14-4-2012\CORAZONES GIFS\19[1] (2).gif"/>
          <p:cNvPicPr>
            <a:picLocks noChangeAspect="1" noChangeArrowheads="1" noCrop="1"/>
          </p:cNvPicPr>
          <p:nvPr/>
        </p:nvPicPr>
        <p:blipFill>
          <a:blip r:embed="rId8" cstate="print"/>
          <a:srcRect/>
          <a:stretch>
            <a:fillRect/>
          </a:stretch>
        </p:blipFill>
        <p:spPr bwMode="auto">
          <a:xfrm>
            <a:off x="5796136" y="548680"/>
            <a:ext cx="1266825" cy="1343025"/>
          </a:xfrm>
          <a:prstGeom prst="rect">
            <a:avLst/>
          </a:prstGeom>
          <a:noFill/>
        </p:spPr>
      </p:pic>
      <p:pic>
        <p:nvPicPr>
          <p:cNvPr id="13323" name="Picture 11" descr="C:\Users\Usuario\Downloads\14-4-2012\CORAZONES GIFS\31d07ec2[1].png"/>
          <p:cNvPicPr>
            <a:picLocks noChangeAspect="1" noChangeArrowheads="1"/>
          </p:cNvPicPr>
          <p:nvPr/>
        </p:nvPicPr>
        <p:blipFill>
          <a:blip r:embed="rId9" cstate="print"/>
          <a:srcRect/>
          <a:stretch>
            <a:fillRect/>
          </a:stretch>
        </p:blipFill>
        <p:spPr bwMode="auto">
          <a:xfrm>
            <a:off x="0" y="4219575"/>
            <a:ext cx="9144000" cy="2638425"/>
          </a:xfrm>
          <a:prstGeom prst="rect">
            <a:avLst/>
          </a:prstGeom>
          <a:noFill/>
        </p:spPr>
      </p:pic>
    </p:spTree>
  </p:cSld>
  <p:clrMapOvr>
    <a:masterClrMapping/>
  </p:clrMapOvr>
  <p:transition advTm="5000">
    <p:circl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Usuario\Downloads\TEXTURAS\TEXTURAS GRANDES\308768_290585800955925_78077481_n[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advTm="5000">
    <p:circl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7" name="Picture 1" descr="C:\Users\Usuario\Downloads\FONDOS GUAPOSSSS\a5b3b23d[1].gif"/>
          <p:cNvPicPr>
            <a:picLocks noChangeAspect="1" noChangeArrowheads="1" noCrop="1"/>
          </p:cNvPicPr>
          <p:nvPr/>
        </p:nvPicPr>
        <p:blipFill>
          <a:blip r:embed="rId2" cstate="print"/>
          <a:srcRect/>
          <a:stretch>
            <a:fillRect/>
          </a:stretch>
        </p:blipFill>
        <p:spPr bwMode="auto">
          <a:xfrm>
            <a:off x="0" y="0"/>
            <a:ext cx="9144000" cy="6858000"/>
          </a:xfrm>
          <a:prstGeom prst="rect">
            <a:avLst/>
          </a:prstGeom>
          <a:noFill/>
        </p:spPr>
      </p:pic>
      <p:pic>
        <p:nvPicPr>
          <p:cNvPr id="14341" name="Picture 5" descr="C:\Users\Usuario\Downloads\PARAGUAS GIFS\parap_4[1].gif"/>
          <p:cNvPicPr>
            <a:picLocks noChangeAspect="1" noChangeArrowheads="1"/>
          </p:cNvPicPr>
          <p:nvPr/>
        </p:nvPicPr>
        <p:blipFill>
          <a:blip r:embed="rId3" cstate="print"/>
          <a:srcRect/>
          <a:stretch>
            <a:fillRect/>
          </a:stretch>
        </p:blipFill>
        <p:spPr bwMode="auto">
          <a:xfrm>
            <a:off x="3059832" y="0"/>
            <a:ext cx="2476500" cy="2476500"/>
          </a:xfrm>
          <a:prstGeom prst="rect">
            <a:avLst/>
          </a:prstGeom>
          <a:noFill/>
        </p:spPr>
      </p:pic>
      <p:pic>
        <p:nvPicPr>
          <p:cNvPr id="14342" name="Picture 6" descr="C:\Users\Usuario\Downloads\PARAGUAS GIFS\parap_5[1].gif"/>
          <p:cNvPicPr>
            <a:picLocks noChangeAspect="1" noChangeArrowheads="1"/>
          </p:cNvPicPr>
          <p:nvPr/>
        </p:nvPicPr>
        <p:blipFill>
          <a:blip r:embed="rId4" cstate="print"/>
          <a:srcRect/>
          <a:stretch>
            <a:fillRect/>
          </a:stretch>
        </p:blipFill>
        <p:spPr bwMode="auto">
          <a:xfrm>
            <a:off x="0" y="0"/>
            <a:ext cx="2476500" cy="2476500"/>
          </a:xfrm>
          <a:prstGeom prst="rect">
            <a:avLst/>
          </a:prstGeom>
          <a:noFill/>
        </p:spPr>
      </p:pic>
      <p:pic>
        <p:nvPicPr>
          <p:cNvPr id="14343" name="Picture 7" descr="C:\Users\Usuario\Downloads\PARAGUAS GIFS\parap_10[1].gif"/>
          <p:cNvPicPr>
            <a:picLocks noChangeAspect="1" noChangeArrowheads="1"/>
          </p:cNvPicPr>
          <p:nvPr/>
        </p:nvPicPr>
        <p:blipFill>
          <a:blip r:embed="rId5" cstate="print"/>
          <a:srcRect/>
          <a:stretch>
            <a:fillRect/>
          </a:stretch>
        </p:blipFill>
        <p:spPr bwMode="auto">
          <a:xfrm>
            <a:off x="6156176" y="0"/>
            <a:ext cx="2476500" cy="2476500"/>
          </a:xfrm>
          <a:prstGeom prst="rect">
            <a:avLst/>
          </a:prstGeom>
          <a:noFill/>
        </p:spPr>
      </p:pic>
      <p:pic>
        <p:nvPicPr>
          <p:cNvPr id="14344" name="Picture 8" descr="C:\Users\Usuario\Downloads\PARAGUAS GIFS\parap_14[1].gif"/>
          <p:cNvPicPr>
            <a:picLocks noChangeAspect="1" noChangeArrowheads="1"/>
          </p:cNvPicPr>
          <p:nvPr/>
        </p:nvPicPr>
        <p:blipFill>
          <a:blip r:embed="rId6" cstate="print"/>
          <a:srcRect/>
          <a:stretch>
            <a:fillRect/>
          </a:stretch>
        </p:blipFill>
        <p:spPr bwMode="auto">
          <a:xfrm>
            <a:off x="0" y="2780928"/>
            <a:ext cx="2476500" cy="2476500"/>
          </a:xfrm>
          <a:prstGeom prst="rect">
            <a:avLst/>
          </a:prstGeom>
          <a:noFill/>
        </p:spPr>
      </p:pic>
      <p:pic>
        <p:nvPicPr>
          <p:cNvPr id="14345" name="Picture 9" descr="C:\Users\Usuario\Downloads\PARAGUAS GIFS\parap_13[1].gif"/>
          <p:cNvPicPr>
            <a:picLocks noChangeAspect="1" noChangeArrowheads="1"/>
          </p:cNvPicPr>
          <p:nvPr/>
        </p:nvPicPr>
        <p:blipFill>
          <a:blip r:embed="rId7" cstate="print"/>
          <a:srcRect/>
          <a:stretch>
            <a:fillRect/>
          </a:stretch>
        </p:blipFill>
        <p:spPr bwMode="auto">
          <a:xfrm>
            <a:off x="3059832" y="2780928"/>
            <a:ext cx="2476500" cy="2476500"/>
          </a:xfrm>
          <a:prstGeom prst="rect">
            <a:avLst/>
          </a:prstGeom>
          <a:noFill/>
        </p:spPr>
      </p:pic>
      <p:pic>
        <p:nvPicPr>
          <p:cNvPr id="14346" name="Picture 10" descr="C:\Users\Usuario\Downloads\PARAGUAS GIFS\parap_11[1].gif"/>
          <p:cNvPicPr>
            <a:picLocks noChangeAspect="1" noChangeArrowheads="1"/>
          </p:cNvPicPr>
          <p:nvPr/>
        </p:nvPicPr>
        <p:blipFill>
          <a:blip r:embed="rId8" cstate="print"/>
          <a:srcRect/>
          <a:stretch>
            <a:fillRect/>
          </a:stretch>
        </p:blipFill>
        <p:spPr bwMode="auto">
          <a:xfrm>
            <a:off x="6012160" y="2780928"/>
            <a:ext cx="2476500" cy="2476500"/>
          </a:xfrm>
          <a:prstGeom prst="rect">
            <a:avLst/>
          </a:prstGeom>
          <a:noFill/>
        </p:spPr>
      </p:pic>
      <p:pic>
        <p:nvPicPr>
          <p:cNvPr id="14347" name="Picture 11" descr="C:\Users\Usuario\Downloads\PARAGUAS GIFS\5.gif"/>
          <p:cNvPicPr>
            <a:picLocks noChangeAspect="1" noChangeArrowheads="1" noCrop="1"/>
          </p:cNvPicPr>
          <p:nvPr/>
        </p:nvPicPr>
        <p:blipFill>
          <a:blip r:embed="rId9" cstate="print"/>
          <a:srcRect/>
          <a:stretch>
            <a:fillRect/>
          </a:stretch>
        </p:blipFill>
        <p:spPr bwMode="auto">
          <a:xfrm>
            <a:off x="323528" y="5201816"/>
            <a:ext cx="1835604" cy="1656184"/>
          </a:xfrm>
          <a:prstGeom prst="rect">
            <a:avLst/>
          </a:prstGeom>
          <a:noFill/>
        </p:spPr>
      </p:pic>
      <p:pic>
        <p:nvPicPr>
          <p:cNvPr id="14348" name="Picture 12" descr="C:\Users\Usuario\Downloads\PARAGUAS GIFS\6.gif"/>
          <p:cNvPicPr>
            <a:picLocks noChangeAspect="1" noChangeArrowheads="1" noCrop="1"/>
          </p:cNvPicPr>
          <p:nvPr/>
        </p:nvPicPr>
        <p:blipFill>
          <a:blip r:embed="rId10" cstate="print"/>
          <a:srcRect/>
          <a:stretch>
            <a:fillRect/>
          </a:stretch>
        </p:blipFill>
        <p:spPr bwMode="auto">
          <a:xfrm>
            <a:off x="3635896" y="5095503"/>
            <a:ext cx="2018586" cy="1762497"/>
          </a:xfrm>
          <a:prstGeom prst="rect">
            <a:avLst/>
          </a:prstGeom>
          <a:noFill/>
        </p:spPr>
      </p:pic>
      <p:pic>
        <p:nvPicPr>
          <p:cNvPr id="14349" name="Picture 13" descr="C:\Users\Usuario\Downloads\PARAGUAS GIFS\14.gif"/>
          <p:cNvPicPr>
            <a:picLocks noChangeAspect="1" noChangeArrowheads="1" noCrop="1"/>
          </p:cNvPicPr>
          <p:nvPr/>
        </p:nvPicPr>
        <p:blipFill>
          <a:blip r:embed="rId11" cstate="print"/>
          <a:srcRect/>
          <a:stretch>
            <a:fillRect/>
          </a:stretch>
        </p:blipFill>
        <p:spPr bwMode="auto">
          <a:xfrm>
            <a:off x="6732240" y="5220682"/>
            <a:ext cx="1872208" cy="1637318"/>
          </a:xfrm>
          <a:prstGeom prst="rect">
            <a:avLst/>
          </a:prstGeom>
          <a:noFill/>
        </p:spPr>
      </p:pic>
    </p:spTree>
  </p:cSld>
  <p:clrMapOvr>
    <a:masterClrMapping/>
  </p:clrMapOvr>
  <p:transition advTm="4000">
    <p:circl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25000" b="-25000"/>
          </a:stretch>
        </a:blipFill>
        <a:effectLst/>
      </p:bgPr>
    </p:bg>
    <p:spTree>
      <p:nvGrpSpPr>
        <p:cNvPr id="1" name=""/>
        <p:cNvGrpSpPr/>
        <p:nvPr/>
      </p:nvGrpSpPr>
      <p:grpSpPr>
        <a:xfrm>
          <a:off x="0" y="0"/>
          <a:ext cx="0" cy="0"/>
          <a:chOff x="0" y="0"/>
          <a:chExt cx="0" cy="0"/>
        </a:xfrm>
      </p:grpSpPr>
      <p:pic>
        <p:nvPicPr>
          <p:cNvPr id="15362" name="Picture 2"/>
          <p:cNvPicPr>
            <a:picLocks noChangeAspect="1" noChangeArrowheads="1" noCrop="1"/>
          </p:cNvPicPr>
          <p:nvPr/>
        </p:nvPicPr>
        <p:blipFill>
          <a:blip r:embed="rId3" cstate="print"/>
          <a:srcRect/>
          <a:stretch>
            <a:fillRect/>
          </a:stretch>
        </p:blipFill>
        <p:spPr bwMode="auto">
          <a:xfrm>
            <a:off x="971600" y="0"/>
            <a:ext cx="7128792" cy="5877272"/>
          </a:xfrm>
          <a:prstGeom prst="rect">
            <a:avLst/>
          </a:prstGeom>
          <a:noFill/>
          <a:ln w="9525">
            <a:noFill/>
            <a:miter lim="800000"/>
            <a:headEnd/>
            <a:tailEnd/>
          </a:ln>
        </p:spPr>
      </p:pic>
      <p:sp>
        <p:nvSpPr>
          <p:cNvPr id="4" name="3 CuadroTexto"/>
          <p:cNvSpPr txBox="1"/>
          <p:nvPr/>
        </p:nvSpPr>
        <p:spPr>
          <a:xfrm>
            <a:off x="0" y="6021288"/>
            <a:ext cx="9144000" cy="707886"/>
          </a:xfrm>
          <a:prstGeom prst="rect">
            <a:avLst/>
          </a:prstGeom>
          <a:noFill/>
        </p:spPr>
        <p:txBody>
          <a:bodyPr wrap="square" rtlCol="0">
            <a:spAutoFit/>
          </a:bodyPr>
          <a:lstStyle/>
          <a:p>
            <a:pPr algn="ctr"/>
            <a:r>
              <a:rPr lang="es-ES" sz="2000" dirty="0">
                <a:solidFill>
                  <a:schemeClr val="bg1"/>
                </a:solidFill>
                <a:latin typeface="Arial Black" pitchFamily="34" charset="0"/>
              </a:rPr>
              <a:t>Siento que ya llega la </a:t>
            </a:r>
            <a:r>
              <a:rPr lang="es-ES" sz="2000" dirty="0" smtClean="0">
                <a:solidFill>
                  <a:schemeClr val="bg1"/>
                </a:solidFill>
                <a:latin typeface="Arial Black" pitchFamily="34" charset="0"/>
              </a:rPr>
              <a:t>hora, Que </a:t>
            </a:r>
            <a:r>
              <a:rPr lang="es-ES" sz="2000" dirty="0">
                <a:solidFill>
                  <a:schemeClr val="bg1"/>
                </a:solidFill>
                <a:latin typeface="Arial Black" pitchFamily="34" charset="0"/>
              </a:rPr>
              <a:t>dentro de un </a:t>
            </a:r>
            <a:r>
              <a:rPr lang="es-ES" sz="2000" dirty="0" smtClean="0">
                <a:solidFill>
                  <a:schemeClr val="bg1"/>
                </a:solidFill>
                <a:latin typeface="Arial Black" pitchFamily="34" charset="0"/>
              </a:rPr>
              <a:t>momento, Te </a:t>
            </a:r>
            <a:r>
              <a:rPr lang="es-ES" sz="2000" dirty="0">
                <a:solidFill>
                  <a:schemeClr val="bg1"/>
                </a:solidFill>
                <a:latin typeface="Arial Black" pitchFamily="34" charset="0"/>
              </a:rPr>
              <a:t>alejarás al fin</a:t>
            </a:r>
            <a:r>
              <a:rPr lang="es-ES" sz="2000" dirty="0" smtClean="0">
                <a:solidFill>
                  <a:schemeClr val="bg1"/>
                </a:solidFill>
                <a:latin typeface="Arial Black" pitchFamily="34" charset="0"/>
              </a:rPr>
              <a:t>.</a:t>
            </a:r>
            <a:endParaRPr lang="es-ES" sz="2000" dirty="0">
              <a:solidFill>
                <a:schemeClr val="bg1"/>
              </a:solidFill>
              <a:latin typeface="Arial Black" pitchFamily="34" charset="0"/>
            </a:endParaRPr>
          </a:p>
        </p:txBody>
      </p:sp>
    </p:spTree>
  </p:cSld>
  <p:clrMapOvr>
    <a:masterClrMapping/>
  </p:clrMapOvr>
  <p:transition advTm="12000">
    <p:circl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5" name="Picture 1" descr="C:\Users\Usuario\Downloads\JPEG\!cid_8B2FC466877040A59118D1614FC92E4B@usuario.jpg"/>
          <p:cNvPicPr>
            <a:picLocks noChangeAspect="1" noChangeArrowheads="1"/>
          </p:cNvPicPr>
          <p:nvPr/>
        </p:nvPicPr>
        <p:blipFill>
          <a:blip r:embed="rId2" cstate="print"/>
          <a:srcRect/>
          <a:stretch>
            <a:fillRect/>
          </a:stretch>
        </p:blipFill>
        <p:spPr bwMode="auto">
          <a:xfrm>
            <a:off x="0" y="0"/>
            <a:ext cx="9144000" cy="5733256"/>
          </a:xfrm>
          <a:prstGeom prst="rect">
            <a:avLst/>
          </a:prstGeom>
          <a:noFill/>
        </p:spPr>
      </p:pic>
      <p:pic>
        <p:nvPicPr>
          <p:cNvPr id="16386" name="Picture 2" descr="C:\Users\Usuario\Downloads\14-4-2012\MUJERES Y HOMBRES GIFS\758183iuef1gp6[1].gif"/>
          <p:cNvPicPr>
            <a:picLocks noChangeAspect="1" noChangeArrowheads="1" noCrop="1"/>
          </p:cNvPicPr>
          <p:nvPr/>
        </p:nvPicPr>
        <p:blipFill>
          <a:blip r:embed="rId3" cstate="print"/>
          <a:srcRect/>
          <a:stretch>
            <a:fillRect/>
          </a:stretch>
        </p:blipFill>
        <p:spPr bwMode="auto">
          <a:xfrm>
            <a:off x="0" y="0"/>
            <a:ext cx="9144000" cy="2780928"/>
          </a:xfrm>
          <a:prstGeom prst="rect">
            <a:avLst/>
          </a:prstGeom>
          <a:noFill/>
        </p:spPr>
      </p:pic>
      <p:pic>
        <p:nvPicPr>
          <p:cNvPr id="16387" name="Picture 3" descr="C:\Users\Usuario\Downloads\TEXTURAS\tEXTURAS ESTRECHAS GIFS\tinnad117[1].jpg"/>
          <p:cNvPicPr>
            <a:picLocks noChangeAspect="1" noChangeArrowheads="1"/>
          </p:cNvPicPr>
          <p:nvPr/>
        </p:nvPicPr>
        <p:blipFill>
          <a:blip r:embed="rId4" cstate="print"/>
          <a:srcRect/>
          <a:stretch>
            <a:fillRect/>
          </a:stretch>
        </p:blipFill>
        <p:spPr bwMode="auto">
          <a:xfrm rot="16200000">
            <a:off x="4009630" y="1723627"/>
            <a:ext cx="1124744" cy="9144001"/>
          </a:xfrm>
          <a:prstGeom prst="rect">
            <a:avLst/>
          </a:prstGeom>
          <a:noFill/>
        </p:spPr>
      </p:pic>
      <p:sp>
        <p:nvSpPr>
          <p:cNvPr id="5" name="4 CuadroTexto"/>
          <p:cNvSpPr txBox="1"/>
          <p:nvPr/>
        </p:nvSpPr>
        <p:spPr>
          <a:xfrm>
            <a:off x="0" y="5805264"/>
            <a:ext cx="9144000" cy="707886"/>
          </a:xfrm>
          <a:prstGeom prst="rect">
            <a:avLst/>
          </a:prstGeom>
          <a:noFill/>
        </p:spPr>
        <p:txBody>
          <a:bodyPr wrap="square" rtlCol="0">
            <a:spAutoFit/>
          </a:bodyPr>
          <a:lstStyle/>
          <a:p>
            <a:pPr algn="ctr"/>
            <a:r>
              <a:rPr lang="es-ES" sz="2000" dirty="0">
                <a:solidFill>
                  <a:schemeClr val="bg1"/>
                </a:solidFill>
                <a:latin typeface="Arial Black" pitchFamily="34" charset="0"/>
              </a:rPr>
              <a:t>Quiero que tus ojos me </a:t>
            </a:r>
            <a:r>
              <a:rPr lang="es-ES" sz="2000" dirty="0" smtClean="0">
                <a:solidFill>
                  <a:schemeClr val="bg1"/>
                </a:solidFill>
                <a:latin typeface="Arial Black" pitchFamily="34" charset="0"/>
              </a:rPr>
              <a:t>miren, Y </a:t>
            </a:r>
            <a:r>
              <a:rPr lang="es-ES" sz="2000" dirty="0">
                <a:solidFill>
                  <a:schemeClr val="bg1"/>
                </a:solidFill>
                <a:latin typeface="Arial Black" pitchFamily="34" charset="0"/>
              </a:rPr>
              <a:t>que siempre </a:t>
            </a:r>
            <a:r>
              <a:rPr lang="es-ES" sz="2000" dirty="0" smtClean="0">
                <a:solidFill>
                  <a:schemeClr val="bg1"/>
                </a:solidFill>
                <a:latin typeface="Arial Black" pitchFamily="34" charset="0"/>
              </a:rPr>
              <a:t>recuerdes, El </a:t>
            </a:r>
            <a:r>
              <a:rPr lang="es-ES" sz="2000" dirty="0">
                <a:solidFill>
                  <a:schemeClr val="bg1"/>
                </a:solidFill>
                <a:latin typeface="Arial Black" pitchFamily="34" charset="0"/>
              </a:rPr>
              <a:t>amor que te di.</a:t>
            </a:r>
          </a:p>
        </p:txBody>
      </p:sp>
      <p:pic>
        <p:nvPicPr>
          <p:cNvPr id="16389" name="Picture 5" descr="C:\Users\Usuario\Downloads\14-4-2012\CORAZONES GIFS\1168caae[1].gif"/>
          <p:cNvPicPr>
            <a:picLocks noChangeAspect="1" noChangeArrowheads="1" noCrop="1"/>
          </p:cNvPicPr>
          <p:nvPr/>
        </p:nvPicPr>
        <p:blipFill>
          <a:blip r:embed="rId5" cstate="print"/>
          <a:srcRect/>
          <a:stretch>
            <a:fillRect/>
          </a:stretch>
        </p:blipFill>
        <p:spPr bwMode="auto">
          <a:xfrm>
            <a:off x="7967270" y="1700808"/>
            <a:ext cx="1176730" cy="1041474"/>
          </a:xfrm>
          <a:prstGeom prst="rect">
            <a:avLst/>
          </a:prstGeom>
          <a:noFill/>
        </p:spPr>
      </p:pic>
    </p:spTree>
  </p:cSld>
  <p:clrMapOvr>
    <a:masterClrMapping/>
  </p:clrMapOvr>
  <p:transition advTm="12000">
    <p:circl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9" name="Picture 1" descr="C:\Users\Usuario\Downloads\14-4-2012\MUJERES Y HOMBRES GIFS\4f1ac62d914e321012012[1].gif"/>
          <p:cNvPicPr>
            <a:picLocks noChangeAspect="1" noChangeArrowheads="1" noCrop="1"/>
          </p:cNvPicPr>
          <p:nvPr/>
        </p:nvPicPr>
        <p:blipFill>
          <a:blip r:embed="rId2" cstate="print"/>
          <a:srcRect/>
          <a:stretch>
            <a:fillRect/>
          </a:stretch>
        </p:blipFill>
        <p:spPr bwMode="auto">
          <a:xfrm>
            <a:off x="0" y="0"/>
            <a:ext cx="9144000" cy="6021288"/>
          </a:xfrm>
          <a:prstGeom prst="rect">
            <a:avLst/>
          </a:prstGeom>
          <a:noFill/>
        </p:spPr>
      </p:pic>
      <p:pic>
        <p:nvPicPr>
          <p:cNvPr id="17410" name="Picture 2" descr="C:\Users\Usuario\Downloads\TEXTURAS\tEXTURAS ESTRECHAS GIFS\tinnad106[1].gif"/>
          <p:cNvPicPr>
            <a:picLocks noChangeAspect="1" noChangeArrowheads="1"/>
          </p:cNvPicPr>
          <p:nvPr/>
        </p:nvPicPr>
        <p:blipFill>
          <a:blip r:embed="rId3" cstate="print"/>
          <a:srcRect/>
          <a:stretch>
            <a:fillRect/>
          </a:stretch>
        </p:blipFill>
        <p:spPr bwMode="auto">
          <a:xfrm rot="16200000">
            <a:off x="4153644" y="1867644"/>
            <a:ext cx="836712" cy="9144000"/>
          </a:xfrm>
          <a:prstGeom prst="rect">
            <a:avLst/>
          </a:prstGeom>
          <a:noFill/>
        </p:spPr>
      </p:pic>
      <p:sp>
        <p:nvSpPr>
          <p:cNvPr id="4" name="3 CuadroTexto"/>
          <p:cNvSpPr txBox="1"/>
          <p:nvPr/>
        </p:nvSpPr>
        <p:spPr>
          <a:xfrm>
            <a:off x="0" y="6021288"/>
            <a:ext cx="9144000" cy="707886"/>
          </a:xfrm>
          <a:prstGeom prst="rect">
            <a:avLst/>
          </a:prstGeom>
          <a:noFill/>
        </p:spPr>
        <p:txBody>
          <a:bodyPr wrap="square" rtlCol="0">
            <a:spAutoFit/>
          </a:bodyPr>
          <a:lstStyle/>
          <a:p>
            <a:pPr algn="ctr"/>
            <a:r>
              <a:rPr lang="es-ES" sz="2000" dirty="0">
                <a:latin typeface="Arial Black" pitchFamily="34" charset="0"/>
              </a:rPr>
              <a:t>Pero quisiera que ese </a:t>
            </a:r>
            <a:r>
              <a:rPr lang="es-ES" sz="2000" dirty="0" smtClean="0">
                <a:latin typeface="Arial Black" pitchFamily="34" charset="0"/>
              </a:rPr>
              <a:t>día, Al </a:t>
            </a:r>
            <a:r>
              <a:rPr lang="es-ES" sz="2000" dirty="0">
                <a:latin typeface="Arial Black" pitchFamily="34" charset="0"/>
              </a:rPr>
              <a:t>recordar </a:t>
            </a:r>
            <a:r>
              <a:rPr lang="es-ES" sz="2000" dirty="0" smtClean="0">
                <a:latin typeface="Arial Black" pitchFamily="34" charset="0"/>
              </a:rPr>
              <a:t>comprendas, Lo </a:t>
            </a:r>
            <a:r>
              <a:rPr lang="es-ES" sz="2000" dirty="0">
                <a:latin typeface="Arial Black" pitchFamily="34" charset="0"/>
              </a:rPr>
              <a:t>que has hecho de mí</a:t>
            </a:r>
            <a:r>
              <a:rPr lang="es-ES" sz="2000" dirty="0" smtClean="0">
                <a:latin typeface="Arial Black" pitchFamily="34" charset="0"/>
              </a:rPr>
              <a:t>.</a:t>
            </a:r>
            <a:endParaRPr lang="es-ES" sz="2000" dirty="0">
              <a:latin typeface="Arial Black" pitchFamily="34" charset="0"/>
            </a:endParaRPr>
          </a:p>
        </p:txBody>
      </p:sp>
    </p:spTree>
  </p:cSld>
  <p:clrMapOvr>
    <a:masterClrMapping/>
  </p:clrMapOvr>
  <p:transition advTm="13000">
    <p:circl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Users\Usuario\Downloads\14-4-2012\MUJERES Y HOMBRES GIFS\76e4f89a[1].gif"/>
          <p:cNvPicPr>
            <a:picLocks noChangeAspect="1" noChangeArrowheads="1" noCrop="1"/>
          </p:cNvPicPr>
          <p:nvPr/>
        </p:nvPicPr>
        <p:blipFill>
          <a:blip r:embed="rId2" cstate="print"/>
          <a:srcRect/>
          <a:stretch>
            <a:fillRect/>
          </a:stretch>
        </p:blipFill>
        <p:spPr bwMode="auto">
          <a:xfrm>
            <a:off x="0" y="0"/>
            <a:ext cx="9144000" cy="6021288"/>
          </a:xfrm>
          <a:prstGeom prst="rect">
            <a:avLst/>
          </a:prstGeom>
          <a:noFill/>
        </p:spPr>
      </p:pic>
      <p:pic>
        <p:nvPicPr>
          <p:cNvPr id="21507" name="Picture 3" descr="C:\Users\Usuario\Downloads\TEXTURAS\tEXTURAS ESTRECHAS GIFS\Animation82[1].gif"/>
          <p:cNvPicPr>
            <a:picLocks noChangeAspect="1" noChangeArrowheads="1" noCrop="1"/>
          </p:cNvPicPr>
          <p:nvPr/>
        </p:nvPicPr>
        <p:blipFill>
          <a:blip r:embed="rId3" cstate="print"/>
          <a:srcRect/>
          <a:stretch>
            <a:fillRect/>
          </a:stretch>
        </p:blipFill>
        <p:spPr bwMode="auto">
          <a:xfrm>
            <a:off x="0" y="6021288"/>
            <a:ext cx="9144000" cy="836712"/>
          </a:xfrm>
          <a:prstGeom prst="rect">
            <a:avLst/>
          </a:prstGeom>
          <a:noFill/>
        </p:spPr>
      </p:pic>
      <p:sp>
        <p:nvSpPr>
          <p:cNvPr id="4" name="3 CuadroTexto"/>
          <p:cNvSpPr txBox="1"/>
          <p:nvPr/>
        </p:nvSpPr>
        <p:spPr>
          <a:xfrm>
            <a:off x="251520" y="6093296"/>
            <a:ext cx="8712968" cy="707886"/>
          </a:xfrm>
          <a:prstGeom prst="rect">
            <a:avLst/>
          </a:prstGeom>
          <a:noFill/>
        </p:spPr>
        <p:txBody>
          <a:bodyPr wrap="square" rtlCol="0">
            <a:spAutoFit/>
          </a:bodyPr>
          <a:lstStyle/>
          <a:p>
            <a:pPr algn="ctr"/>
            <a:r>
              <a:rPr lang="es-ES" sz="2000" dirty="0">
                <a:latin typeface="Arial Black" pitchFamily="34" charset="0"/>
              </a:rPr>
              <a:t>Solo me queda la </a:t>
            </a:r>
            <a:r>
              <a:rPr lang="es-ES" sz="2000" dirty="0" smtClean="0">
                <a:latin typeface="Arial Black" pitchFamily="34" charset="0"/>
              </a:rPr>
              <a:t>esperanza, Que </a:t>
            </a:r>
            <a:r>
              <a:rPr lang="es-ES" sz="2000" dirty="0">
                <a:latin typeface="Arial Black" pitchFamily="34" charset="0"/>
              </a:rPr>
              <a:t>como el viento al </a:t>
            </a:r>
            <a:r>
              <a:rPr lang="es-ES" sz="2000" dirty="0" smtClean="0">
                <a:latin typeface="Arial Black" pitchFamily="34" charset="0"/>
              </a:rPr>
              <a:t>humo, Te </a:t>
            </a:r>
            <a:r>
              <a:rPr lang="es-ES" sz="2000" dirty="0">
                <a:latin typeface="Arial Black" pitchFamily="34" charset="0"/>
              </a:rPr>
              <a:t>apartes ya de aquí.</a:t>
            </a:r>
          </a:p>
        </p:txBody>
      </p:sp>
    </p:spTree>
  </p:cSld>
  <p:clrMapOvr>
    <a:masterClrMapping/>
  </p:clrMapOvr>
  <p:transition advTm="12000">
    <p:circl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Users\Usuario\Downloads\14-4-2012\MUJERES Y HOMBRES GIFS\77cc2b7f[1].gif"/>
          <p:cNvPicPr>
            <a:picLocks noChangeAspect="1" noChangeArrowheads="1" noCrop="1"/>
          </p:cNvPicPr>
          <p:nvPr/>
        </p:nvPicPr>
        <p:blipFill>
          <a:blip r:embed="rId2" cstate="print"/>
          <a:srcRect/>
          <a:stretch>
            <a:fillRect/>
          </a:stretch>
        </p:blipFill>
        <p:spPr bwMode="auto">
          <a:xfrm>
            <a:off x="0" y="0"/>
            <a:ext cx="9144000" cy="5805264"/>
          </a:xfrm>
          <a:prstGeom prst="rect">
            <a:avLst/>
          </a:prstGeom>
          <a:noFill/>
        </p:spPr>
      </p:pic>
      <p:pic>
        <p:nvPicPr>
          <p:cNvPr id="22531" name="Picture 3" descr="C:\Users\Usuario\Downloads\TEXTURAS\tEXTURAS ESTRECHAS GIFS\untitled1[1].jpg"/>
          <p:cNvPicPr>
            <a:picLocks noChangeAspect="1" noChangeArrowheads="1"/>
          </p:cNvPicPr>
          <p:nvPr/>
        </p:nvPicPr>
        <p:blipFill>
          <a:blip r:embed="rId3" cstate="print"/>
          <a:srcRect/>
          <a:stretch>
            <a:fillRect/>
          </a:stretch>
        </p:blipFill>
        <p:spPr bwMode="auto">
          <a:xfrm>
            <a:off x="0" y="5805264"/>
            <a:ext cx="9144000" cy="1052736"/>
          </a:xfrm>
          <a:prstGeom prst="rect">
            <a:avLst/>
          </a:prstGeom>
          <a:noFill/>
        </p:spPr>
      </p:pic>
      <p:sp>
        <p:nvSpPr>
          <p:cNvPr id="4" name="3 CuadroTexto"/>
          <p:cNvSpPr txBox="1"/>
          <p:nvPr/>
        </p:nvSpPr>
        <p:spPr>
          <a:xfrm>
            <a:off x="3203848" y="5877272"/>
            <a:ext cx="5940152" cy="923330"/>
          </a:xfrm>
          <a:prstGeom prst="rect">
            <a:avLst/>
          </a:prstGeom>
          <a:noFill/>
        </p:spPr>
        <p:txBody>
          <a:bodyPr wrap="square" rtlCol="0">
            <a:spAutoFit/>
          </a:bodyPr>
          <a:lstStyle/>
          <a:p>
            <a:pPr algn="ctr"/>
            <a:r>
              <a:rPr lang="es-ES" dirty="0" smtClean="0">
                <a:solidFill>
                  <a:schemeClr val="bg1"/>
                </a:solidFill>
                <a:latin typeface="Arial Black" pitchFamily="34" charset="0"/>
              </a:rPr>
              <a:t>Juró quererme </a:t>
            </a:r>
            <a:r>
              <a:rPr lang="es-ES" dirty="0">
                <a:solidFill>
                  <a:schemeClr val="bg1"/>
                </a:solidFill>
                <a:latin typeface="Arial Black" pitchFamily="34" charset="0"/>
              </a:rPr>
              <a:t>y no </a:t>
            </a:r>
            <a:r>
              <a:rPr lang="es-ES" dirty="0" smtClean="0">
                <a:solidFill>
                  <a:schemeClr val="bg1"/>
                </a:solidFill>
                <a:latin typeface="Arial Black" pitchFamily="34" charset="0"/>
              </a:rPr>
              <a:t>comprendo, Porque </a:t>
            </a:r>
            <a:r>
              <a:rPr lang="es-ES" dirty="0">
                <a:solidFill>
                  <a:schemeClr val="bg1"/>
                </a:solidFill>
                <a:latin typeface="Arial Black" pitchFamily="34" charset="0"/>
              </a:rPr>
              <a:t>no ha sido </a:t>
            </a:r>
            <a:r>
              <a:rPr lang="es-ES" dirty="0" smtClean="0">
                <a:solidFill>
                  <a:schemeClr val="bg1"/>
                </a:solidFill>
                <a:latin typeface="Arial Black" pitchFamily="34" charset="0"/>
              </a:rPr>
              <a:t>así. Todo </a:t>
            </a:r>
            <a:r>
              <a:rPr lang="es-ES" dirty="0">
                <a:solidFill>
                  <a:schemeClr val="bg1"/>
                </a:solidFill>
                <a:latin typeface="Arial Black" pitchFamily="34" charset="0"/>
              </a:rPr>
              <a:t>da igual, ya nada </a:t>
            </a:r>
            <a:r>
              <a:rPr lang="es-ES" dirty="0" smtClean="0">
                <a:solidFill>
                  <a:schemeClr val="bg1"/>
                </a:solidFill>
                <a:latin typeface="Arial Black" pitchFamily="34" charset="0"/>
              </a:rPr>
              <a:t>importa, Todo </a:t>
            </a:r>
            <a:r>
              <a:rPr lang="es-ES" dirty="0">
                <a:solidFill>
                  <a:schemeClr val="bg1"/>
                </a:solidFill>
                <a:latin typeface="Arial Black" pitchFamily="34" charset="0"/>
              </a:rPr>
              <a:t>tiene su fin</a:t>
            </a:r>
            <a:r>
              <a:rPr lang="es-ES" dirty="0" smtClean="0">
                <a:solidFill>
                  <a:schemeClr val="bg1"/>
                </a:solidFill>
                <a:latin typeface="Arial Black" pitchFamily="34" charset="0"/>
              </a:rPr>
              <a:t>.</a:t>
            </a:r>
            <a:endParaRPr lang="es-ES" dirty="0">
              <a:solidFill>
                <a:schemeClr val="bg1"/>
              </a:solidFill>
              <a:latin typeface="Arial Black" pitchFamily="34" charset="0"/>
            </a:endParaRPr>
          </a:p>
        </p:txBody>
      </p:sp>
    </p:spTree>
  </p:cSld>
  <p:clrMapOvr>
    <a:masterClrMapping/>
  </p:clrMapOvr>
  <p:transition advTm="26000">
    <p:circl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Users\Usuario\Downloads\JPEG\66e197bd[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23556" name="Picture 4" descr="www.leperledelcuore.com"/>
          <p:cNvPicPr>
            <a:picLocks noChangeAspect="1" noChangeArrowheads="1" noCrop="1"/>
          </p:cNvPicPr>
          <p:nvPr/>
        </p:nvPicPr>
        <p:blipFill>
          <a:blip r:embed="rId3" cstate="print"/>
          <a:srcRect/>
          <a:stretch>
            <a:fillRect/>
          </a:stretch>
        </p:blipFill>
        <p:spPr bwMode="auto">
          <a:xfrm>
            <a:off x="2267744" y="4437112"/>
            <a:ext cx="5191125" cy="885825"/>
          </a:xfrm>
          <a:prstGeom prst="rect">
            <a:avLst/>
          </a:prstGeom>
          <a:noFill/>
        </p:spPr>
      </p:pic>
    </p:spTree>
  </p:cSld>
  <p:clrMapOvr>
    <a:masterClrMapping/>
  </p:clrMapOvr>
  <p:transition advTm="10000">
    <p:circl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7" name="Picture 1" descr="C:\Users\Usuario\Downloads\JPEG\b095ae07[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24579" name="Picture 3" descr="www.leperledelcuore.com"/>
          <p:cNvPicPr>
            <a:picLocks noChangeAspect="1" noChangeArrowheads="1" noCrop="1"/>
          </p:cNvPicPr>
          <p:nvPr/>
        </p:nvPicPr>
        <p:blipFill>
          <a:blip r:embed="rId3" cstate="print"/>
          <a:srcRect/>
          <a:stretch>
            <a:fillRect/>
          </a:stretch>
        </p:blipFill>
        <p:spPr bwMode="auto">
          <a:xfrm>
            <a:off x="6012160" y="692696"/>
            <a:ext cx="2143125" cy="864096"/>
          </a:xfrm>
          <a:prstGeom prst="rect">
            <a:avLst/>
          </a:prstGeom>
          <a:noFill/>
        </p:spPr>
      </p:pic>
      <p:pic>
        <p:nvPicPr>
          <p:cNvPr id="4" name="Picture 3" descr="www.leperledelcuore.com"/>
          <p:cNvPicPr>
            <a:picLocks noChangeAspect="1" noChangeArrowheads="1" noCrop="1"/>
          </p:cNvPicPr>
          <p:nvPr/>
        </p:nvPicPr>
        <p:blipFill>
          <a:blip r:embed="rId3" cstate="print"/>
          <a:srcRect/>
          <a:stretch>
            <a:fillRect/>
          </a:stretch>
        </p:blipFill>
        <p:spPr bwMode="auto">
          <a:xfrm>
            <a:off x="6516216" y="5301208"/>
            <a:ext cx="2143125" cy="864096"/>
          </a:xfrm>
          <a:prstGeom prst="rect">
            <a:avLst/>
          </a:prstGeom>
          <a:noFill/>
        </p:spPr>
      </p:pic>
      <p:pic>
        <p:nvPicPr>
          <p:cNvPr id="5" name="Picture 3" descr="www.leperledelcuore.com"/>
          <p:cNvPicPr>
            <a:picLocks noChangeAspect="1" noChangeArrowheads="1" noCrop="1"/>
          </p:cNvPicPr>
          <p:nvPr/>
        </p:nvPicPr>
        <p:blipFill>
          <a:blip r:embed="rId3" cstate="print"/>
          <a:srcRect/>
          <a:stretch>
            <a:fillRect/>
          </a:stretch>
        </p:blipFill>
        <p:spPr bwMode="auto">
          <a:xfrm>
            <a:off x="971600" y="2708920"/>
            <a:ext cx="2143125" cy="864096"/>
          </a:xfrm>
          <a:prstGeom prst="rect">
            <a:avLst/>
          </a:prstGeom>
          <a:noFill/>
        </p:spPr>
      </p:pic>
    </p:spTree>
  </p:cSld>
  <p:clrMapOvr>
    <a:masterClrMapping/>
  </p:clrMapOvr>
  <p:transition advTm="8000">
    <p:circl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1" name="Picture 1" descr="C:\Users\Usuario\Downloads\FIRMAS Y 3G\1322629323_23[1].gif"/>
          <p:cNvPicPr>
            <a:picLocks noChangeAspect="1" noChangeArrowheads="1" noCrop="1"/>
          </p:cNvPicPr>
          <p:nvPr/>
        </p:nvPicPr>
        <p:blipFill>
          <a:blip r:embed="rId2" cstate="print"/>
          <a:srcRect/>
          <a:stretch>
            <a:fillRect/>
          </a:stretch>
        </p:blipFill>
        <p:spPr bwMode="auto">
          <a:xfrm>
            <a:off x="0" y="0"/>
            <a:ext cx="9144000" cy="6858000"/>
          </a:xfrm>
          <a:prstGeom prst="rect">
            <a:avLst/>
          </a:prstGeom>
          <a:noFill/>
        </p:spPr>
      </p:pic>
      <p:pic>
        <p:nvPicPr>
          <p:cNvPr id="25603" name="Picture 3" descr="www.leperledelcuore.com"/>
          <p:cNvPicPr>
            <a:picLocks noChangeAspect="1" noChangeArrowheads="1" noCrop="1"/>
          </p:cNvPicPr>
          <p:nvPr/>
        </p:nvPicPr>
        <p:blipFill>
          <a:blip r:embed="rId3" cstate="print"/>
          <a:srcRect/>
          <a:stretch>
            <a:fillRect/>
          </a:stretch>
        </p:blipFill>
        <p:spPr bwMode="auto">
          <a:xfrm>
            <a:off x="251520" y="476672"/>
            <a:ext cx="2143125" cy="638175"/>
          </a:xfrm>
          <a:prstGeom prst="rect">
            <a:avLst/>
          </a:prstGeom>
          <a:noFill/>
        </p:spPr>
      </p:pic>
      <p:pic>
        <p:nvPicPr>
          <p:cNvPr id="25605" name="Picture 5" descr="www.leperledelcuore.com"/>
          <p:cNvPicPr>
            <a:picLocks noChangeAspect="1" noChangeArrowheads="1" noCrop="1"/>
          </p:cNvPicPr>
          <p:nvPr/>
        </p:nvPicPr>
        <p:blipFill>
          <a:blip r:embed="rId4" cstate="print"/>
          <a:srcRect/>
          <a:stretch>
            <a:fillRect/>
          </a:stretch>
        </p:blipFill>
        <p:spPr bwMode="auto">
          <a:xfrm>
            <a:off x="251520" y="1916832"/>
            <a:ext cx="2143125" cy="638175"/>
          </a:xfrm>
          <a:prstGeom prst="rect">
            <a:avLst/>
          </a:prstGeom>
          <a:noFill/>
        </p:spPr>
      </p:pic>
      <p:pic>
        <p:nvPicPr>
          <p:cNvPr id="25607" name="Picture 7" descr="www.leperledelcuore.com"/>
          <p:cNvPicPr>
            <a:picLocks noChangeAspect="1" noChangeArrowheads="1" noCrop="1"/>
          </p:cNvPicPr>
          <p:nvPr/>
        </p:nvPicPr>
        <p:blipFill>
          <a:blip r:embed="rId5" cstate="print"/>
          <a:srcRect/>
          <a:stretch>
            <a:fillRect/>
          </a:stretch>
        </p:blipFill>
        <p:spPr bwMode="auto">
          <a:xfrm>
            <a:off x="7000875" y="5949280"/>
            <a:ext cx="2143125" cy="638175"/>
          </a:xfrm>
          <a:prstGeom prst="rect">
            <a:avLst/>
          </a:prstGeom>
          <a:noFill/>
        </p:spPr>
      </p:pic>
    </p:spTree>
  </p:cSld>
  <p:clrMapOvr>
    <a:masterClrMapping/>
  </p:clrMapOvr>
  <p:transition advTm="5000">
    <p:circl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2" name="Picture 4" descr="C:\Users\Usuario\Downloads\JPEG\JPEG NUEVOS\2938808309_1_3[1].jpg"/>
          <p:cNvPicPr>
            <a:picLocks noChangeAspect="1" noChangeArrowheads="1"/>
          </p:cNvPicPr>
          <p:nvPr/>
        </p:nvPicPr>
        <p:blipFill>
          <a:blip r:embed="rId2" cstate="print"/>
          <a:srcRect/>
          <a:stretch>
            <a:fillRect/>
          </a:stretch>
        </p:blipFill>
        <p:spPr bwMode="auto">
          <a:xfrm>
            <a:off x="0" y="0"/>
            <a:ext cx="9144000" cy="5805264"/>
          </a:xfrm>
          <a:prstGeom prst="rect">
            <a:avLst/>
          </a:prstGeom>
          <a:noFill/>
        </p:spPr>
      </p:pic>
      <p:pic>
        <p:nvPicPr>
          <p:cNvPr id="27653" name="Picture 5" descr="C:\Users\Usuario\Downloads\TEXTURAS\tEXTURAS ESTRECHAS GIFS\tinnad321[1].gif"/>
          <p:cNvPicPr>
            <a:picLocks noChangeAspect="1" noChangeArrowheads="1" noCrop="1"/>
          </p:cNvPicPr>
          <p:nvPr/>
        </p:nvPicPr>
        <p:blipFill>
          <a:blip r:embed="rId3" cstate="print"/>
          <a:srcRect/>
          <a:stretch>
            <a:fillRect/>
          </a:stretch>
        </p:blipFill>
        <p:spPr bwMode="auto">
          <a:xfrm rot="16200000">
            <a:off x="4045632" y="1759632"/>
            <a:ext cx="1052736" cy="9144000"/>
          </a:xfrm>
          <a:prstGeom prst="rect">
            <a:avLst/>
          </a:prstGeom>
          <a:noFill/>
        </p:spPr>
      </p:pic>
      <p:sp>
        <p:nvSpPr>
          <p:cNvPr id="6" name="5 CuadroTexto"/>
          <p:cNvSpPr txBox="1"/>
          <p:nvPr/>
        </p:nvSpPr>
        <p:spPr>
          <a:xfrm>
            <a:off x="0" y="5949280"/>
            <a:ext cx="9144000" cy="707886"/>
          </a:xfrm>
          <a:prstGeom prst="rect">
            <a:avLst/>
          </a:prstGeom>
          <a:noFill/>
        </p:spPr>
        <p:txBody>
          <a:bodyPr wrap="square" rtlCol="0">
            <a:spAutoFit/>
          </a:bodyPr>
          <a:lstStyle/>
          <a:p>
            <a:pPr algn="ctr"/>
            <a:r>
              <a:rPr lang="es-ES" sz="2000" dirty="0">
                <a:solidFill>
                  <a:schemeClr val="bg1"/>
                </a:solidFill>
                <a:latin typeface="Arial Black" pitchFamily="34" charset="0"/>
              </a:rPr>
              <a:t>Pero quisiera que ese </a:t>
            </a:r>
            <a:r>
              <a:rPr lang="es-ES" sz="2000" dirty="0" smtClean="0">
                <a:solidFill>
                  <a:schemeClr val="bg1"/>
                </a:solidFill>
                <a:latin typeface="Arial Black" pitchFamily="34" charset="0"/>
              </a:rPr>
              <a:t>día, Al </a:t>
            </a:r>
            <a:r>
              <a:rPr lang="es-ES" sz="2000" dirty="0">
                <a:solidFill>
                  <a:schemeClr val="bg1"/>
                </a:solidFill>
                <a:latin typeface="Arial Black" pitchFamily="34" charset="0"/>
              </a:rPr>
              <a:t>recordar </a:t>
            </a:r>
            <a:r>
              <a:rPr lang="es-ES" sz="2000" dirty="0" smtClean="0">
                <a:solidFill>
                  <a:schemeClr val="bg1"/>
                </a:solidFill>
                <a:latin typeface="Arial Black" pitchFamily="34" charset="0"/>
              </a:rPr>
              <a:t>comprendas, Lo </a:t>
            </a:r>
            <a:r>
              <a:rPr lang="es-ES" sz="2000" dirty="0">
                <a:solidFill>
                  <a:schemeClr val="bg1"/>
                </a:solidFill>
                <a:latin typeface="Arial Black" pitchFamily="34" charset="0"/>
              </a:rPr>
              <a:t>que has hecho de mí.</a:t>
            </a:r>
          </a:p>
        </p:txBody>
      </p:sp>
    </p:spTree>
  </p:cSld>
  <p:clrMapOvr>
    <a:masterClrMapping/>
  </p:clrMapOvr>
  <p:transition advTm="12000">
    <p:circl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Users\Usuario\Downloads\GIFS NUEVOS\2513915793_1[1].gif"/>
          <p:cNvPicPr>
            <a:picLocks noChangeAspect="1" noChangeArrowheads="1" noCrop="1"/>
          </p:cNvPicPr>
          <p:nvPr/>
        </p:nvPicPr>
        <p:blipFill>
          <a:blip r:embed="rId2" cstate="print"/>
          <a:srcRect/>
          <a:stretch>
            <a:fillRect/>
          </a:stretch>
        </p:blipFill>
        <p:spPr bwMode="auto">
          <a:xfrm>
            <a:off x="0" y="0"/>
            <a:ext cx="9144000" cy="5949280"/>
          </a:xfrm>
          <a:prstGeom prst="rect">
            <a:avLst/>
          </a:prstGeom>
          <a:noFill/>
        </p:spPr>
      </p:pic>
      <p:pic>
        <p:nvPicPr>
          <p:cNvPr id="28675" name="Picture 3" descr="C:\Users\Usuario\Downloads\TEXTURAS\tEXTURAS ESTRECHAS GIFS\tinnad383[1].jpg"/>
          <p:cNvPicPr>
            <a:picLocks noChangeAspect="1" noChangeArrowheads="1"/>
          </p:cNvPicPr>
          <p:nvPr/>
        </p:nvPicPr>
        <p:blipFill>
          <a:blip r:embed="rId3" cstate="print"/>
          <a:srcRect/>
          <a:stretch>
            <a:fillRect/>
          </a:stretch>
        </p:blipFill>
        <p:spPr bwMode="auto">
          <a:xfrm rot="16200000">
            <a:off x="4117640" y="1831640"/>
            <a:ext cx="908720" cy="9144000"/>
          </a:xfrm>
          <a:prstGeom prst="rect">
            <a:avLst/>
          </a:prstGeom>
          <a:noFill/>
        </p:spPr>
      </p:pic>
      <p:sp>
        <p:nvSpPr>
          <p:cNvPr id="5" name="4 CuadroTexto"/>
          <p:cNvSpPr txBox="1"/>
          <p:nvPr/>
        </p:nvSpPr>
        <p:spPr>
          <a:xfrm>
            <a:off x="0" y="6021288"/>
            <a:ext cx="9144000" cy="707886"/>
          </a:xfrm>
          <a:prstGeom prst="rect">
            <a:avLst/>
          </a:prstGeom>
          <a:noFill/>
        </p:spPr>
        <p:txBody>
          <a:bodyPr wrap="square" rtlCol="0">
            <a:spAutoFit/>
          </a:bodyPr>
          <a:lstStyle/>
          <a:p>
            <a:pPr algn="ctr"/>
            <a:r>
              <a:rPr lang="es-ES" sz="2000" dirty="0">
                <a:solidFill>
                  <a:schemeClr val="bg1"/>
                </a:solidFill>
                <a:latin typeface="Arial Black" pitchFamily="34" charset="0"/>
              </a:rPr>
              <a:t>Solo me queda la </a:t>
            </a:r>
            <a:r>
              <a:rPr lang="es-ES" sz="2000" dirty="0" smtClean="0">
                <a:solidFill>
                  <a:schemeClr val="bg1"/>
                </a:solidFill>
                <a:latin typeface="Arial Black" pitchFamily="34" charset="0"/>
              </a:rPr>
              <a:t>esperanza, Que </a:t>
            </a:r>
            <a:r>
              <a:rPr lang="es-ES" sz="2000" dirty="0">
                <a:solidFill>
                  <a:schemeClr val="bg1"/>
                </a:solidFill>
                <a:latin typeface="Arial Black" pitchFamily="34" charset="0"/>
              </a:rPr>
              <a:t>como el viento al </a:t>
            </a:r>
            <a:r>
              <a:rPr lang="es-ES" sz="2000" dirty="0" smtClean="0">
                <a:solidFill>
                  <a:schemeClr val="bg1"/>
                </a:solidFill>
                <a:latin typeface="Arial Black" pitchFamily="34" charset="0"/>
              </a:rPr>
              <a:t>humo, Te </a:t>
            </a:r>
            <a:r>
              <a:rPr lang="es-ES" sz="2000" dirty="0">
                <a:solidFill>
                  <a:schemeClr val="bg1"/>
                </a:solidFill>
                <a:latin typeface="Arial Black" pitchFamily="34" charset="0"/>
              </a:rPr>
              <a:t>apartes ya de aquí.</a:t>
            </a:r>
          </a:p>
        </p:txBody>
      </p:sp>
    </p:spTree>
  </p:cSld>
  <p:clrMapOvr>
    <a:masterClrMapping/>
  </p:clrMapOvr>
  <p:transition advTm="12000">
    <p:circl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9" name="Picture 3" descr="C:\Users\Usuario\Downloads\JPEG\2da82718[1].jpg"/>
          <p:cNvPicPr>
            <a:picLocks noChangeAspect="1" noChangeArrowheads="1"/>
          </p:cNvPicPr>
          <p:nvPr/>
        </p:nvPicPr>
        <p:blipFill>
          <a:blip r:embed="rId2" cstate="print"/>
          <a:srcRect/>
          <a:stretch>
            <a:fillRect/>
          </a:stretch>
        </p:blipFill>
        <p:spPr bwMode="auto">
          <a:xfrm>
            <a:off x="0" y="0"/>
            <a:ext cx="9144000" cy="5733256"/>
          </a:xfrm>
          <a:prstGeom prst="rect">
            <a:avLst/>
          </a:prstGeom>
          <a:noFill/>
        </p:spPr>
      </p:pic>
      <p:pic>
        <p:nvPicPr>
          <p:cNvPr id="29700" name="Picture 4" descr="C:\Users\Usuario\Downloads\TEXTURAS\tEXTURAS ESTRECHAS GIFS\013[1].gif"/>
          <p:cNvPicPr>
            <a:picLocks noChangeAspect="1" noChangeArrowheads="1" noCrop="1"/>
          </p:cNvPicPr>
          <p:nvPr/>
        </p:nvPicPr>
        <p:blipFill>
          <a:blip r:embed="rId3" cstate="print"/>
          <a:srcRect/>
          <a:stretch>
            <a:fillRect/>
          </a:stretch>
        </p:blipFill>
        <p:spPr bwMode="auto">
          <a:xfrm>
            <a:off x="0" y="5733257"/>
            <a:ext cx="9144000" cy="1124744"/>
          </a:xfrm>
          <a:prstGeom prst="rect">
            <a:avLst/>
          </a:prstGeom>
          <a:noFill/>
        </p:spPr>
      </p:pic>
      <p:sp>
        <p:nvSpPr>
          <p:cNvPr id="5" name="4 CuadroTexto"/>
          <p:cNvSpPr txBox="1"/>
          <p:nvPr/>
        </p:nvSpPr>
        <p:spPr>
          <a:xfrm>
            <a:off x="1547664" y="5877272"/>
            <a:ext cx="7596336" cy="1015663"/>
          </a:xfrm>
          <a:prstGeom prst="rect">
            <a:avLst/>
          </a:prstGeom>
          <a:noFill/>
        </p:spPr>
        <p:txBody>
          <a:bodyPr wrap="square" rtlCol="0">
            <a:spAutoFit/>
          </a:bodyPr>
          <a:lstStyle/>
          <a:p>
            <a:pPr algn="ctr"/>
            <a:r>
              <a:rPr lang="es-ES" sz="2000" dirty="0" smtClean="0">
                <a:solidFill>
                  <a:schemeClr val="bg1"/>
                </a:solidFill>
                <a:latin typeface="Arial Black" pitchFamily="34" charset="0"/>
              </a:rPr>
              <a:t>Juró quererme </a:t>
            </a:r>
            <a:r>
              <a:rPr lang="es-ES" sz="2000" dirty="0">
                <a:solidFill>
                  <a:schemeClr val="bg1"/>
                </a:solidFill>
                <a:latin typeface="Arial Black" pitchFamily="34" charset="0"/>
              </a:rPr>
              <a:t>y no </a:t>
            </a:r>
            <a:r>
              <a:rPr lang="es-ES" sz="2000" dirty="0" smtClean="0">
                <a:solidFill>
                  <a:schemeClr val="bg1"/>
                </a:solidFill>
                <a:latin typeface="Arial Black" pitchFamily="34" charset="0"/>
              </a:rPr>
              <a:t>comprendo, Porque </a:t>
            </a:r>
            <a:r>
              <a:rPr lang="es-ES" sz="2000" dirty="0">
                <a:solidFill>
                  <a:schemeClr val="bg1"/>
                </a:solidFill>
                <a:latin typeface="Arial Black" pitchFamily="34" charset="0"/>
              </a:rPr>
              <a:t>no ha sido </a:t>
            </a:r>
            <a:r>
              <a:rPr lang="es-ES" sz="2000" dirty="0" smtClean="0">
                <a:solidFill>
                  <a:schemeClr val="bg1"/>
                </a:solidFill>
                <a:latin typeface="Arial Black" pitchFamily="34" charset="0"/>
              </a:rPr>
              <a:t>así. Todo </a:t>
            </a:r>
            <a:r>
              <a:rPr lang="es-ES" sz="2000" dirty="0">
                <a:solidFill>
                  <a:schemeClr val="bg1"/>
                </a:solidFill>
                <a:latin typeface="Arial Black" pitchFamily="34" charset="0"/>
              </a:rPr>
              <a:t>da igual, ya nada </a:t>
            </a:r>
            <a:r>
              <a:rPr lang="es-ES" sz="2000" dirty="0" smtClean="0">
                <a:solidFill>
                  <a:schemeClr val="bg1"/>
                </a:solidFill>
                <a:latin typeface="Arial Black" pitchFamily="34" charset="0"/>
              </a:rPr>
              <a:t>importa, Todo </a:t>
            </a:r>
            <a:r>
              <a:rPr lang="es-ES" sz="2000" dirty="0">
                <a:solidFill>
                  <a:schemeClr val="bg1"/>
                </a:solidFill>
                <a:latin typeface="Arial Black" pitchFamily="34" charset="0"/>
              </a:rPr>
              <a:t>tiene su fin</a:t>
            </a:r>
            <a:r>
              <a:rPr lang="es-ES" sz="2000" dirty="0" smtClean="0">
                <a:solidFill>
                  <a:schemeClr val="bg1"/>
                </a:solidFill>
                <a:latin typeface="Arial Black" pitchFamily="34" charset="0"/>
              </a:rPr>
              <a:t>.</a:t>
            </a:r>
            <a:endParaRPr lang="es-ES" sz="2000" dirty="0">
              <a:solidFill>
                <a:schemeClr val="bg1"/>
              </a:solidFill>
              <a:latin typeface="Arial Black" pitchFamily="34" charset="0"/>
            </a:endParaRPr>
          </a:p>
        </p:txBody>
      </p:sp>
    </p:spTree>
  </p:cSld>
  <p:clrMapOvr>
    <a:masterClrMapping/>
  </p:clrMapOvr>
  <p:transition advTm="27000">
    <p:circl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33" name="Picture 13" descr="C:\Users\Usuario\Downloads\TEXTURAS\JPEG\905db3f8[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9" name="Picture 3" descr="www.leperledelcuore.com"/>
          <p:cNvPicPr>
            <a:picLocks noChangeAspect="1" noChangeArrowheads="1" noCrop="1"/>
          </p:cNvPicPr>
          <p:nvPr/>
        </p:nvPicPr>
        <p:blipFill>
          <a:blip r:embed="rId3" cstate="print"/>
          <a:srcRect/>
          <a:stretch>
            <a:fillRect/>
          </a:stretch>
        </p:blipFill>
        <p:spPr bwMode="auto">
          <a:xfrm>
            <a:off x="2987824" y="188640"/>
            <a:ext cx="2143125" cy="864096"/>
          </a:xfrm>
          <a:prstGeom prst="rect">
            <a:avLst/>
          </a:prstGeom>
          <a:noFill/>
        </p:spPr>
      </p:pic>
      <p:pic>
        <p:nvPicPr>
          <p:cNvPr id="10" name="Picture 11" descr="www.leperledelcuore.com"/>
          <p:cNvPicPr>
            <a:picLocks noChangeAspect="1" noChangeArrowheads="1" noCrop="1"/>
          </p:cNvPicPr>
          <p:nvPr/>
        </p:nvPicPr>
        <p:blipFill>
          <a:blip r:embed="rId4" cstate="print"/>
          <a:srcRect/>
          <a:stretch>
            <a:fillRect/>
          </a:stretch>
        </p:blipFill>
        <p:spPr bwMode="auto">
          <a:xfrm>
            <a:off x="0" y="3068960"/>
            <a:ext cx="5148064" cy="1183463"/>
          </a:xfrm>
          <a:prstGeom prst="rect">
            <a:avLst/>
          </a:prstGeom>
          <a:noFill/>
        </p:spPr>
      </p:pic>
    </p:spTree>
  </p:cSld>
  <p:clrMapOvr>
    <a:masterClrMapping/>
  </p:clrMapOvr>
  <p:transition advTm="12000">
    <p:circl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7" name="Picture 3" descr="C:\Users\Usuario\Downloads\TEXTURAS\JPEG\1219691818_97[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31748" name="Picture 4" descr="C:\Users\Usuario\Downloads\14-4-2012\Latas, tazas, bolsos, botellas, marcos gif y otros\0_750f6_c180ea68_L[1].png"/>
          <p:cNvPicPr>
            <a:picLocks noChangeAspect="1" noChangeArrowheads="1"/>
          </p:cNvPicPr>
          <p:nvPr/>
        </p:nvPicPr>
        <p:blipFill>
          <a:blip r:embed="rId3" cstate="print"/>
          <a:srcRect/>
          <a:stretch>
            <a:fillRect/>
          </a:stretch>
        </p:blipFill>
        <p:spPr bwMode="auto">
          <a:xfrm>
            <a:off x="323528" y="2636912"/>
            <a:ext cx="1805261" cy="1325393"/>
          </a:xfrm>
          <a:prstGeom prst="rect">
            <a:avLst/>
          </a:prstGeom>
          <a:noFill/>
        </p:spPr>
      </p:pic>
      <p:pic>
        <p:nvPicPr>
          <p:cNvPr id="31750" name="Picture 6" descr="C:\Users\Usuario\Downloads\14-4-2012\Latas, tazas, bolsos, botellas, marcos gif y otros\0_750fa_13db760f_L[1].png"/>
          <p:cNvPicPr>
            <a:picLocks noChangeAspect="1" noChangeArrowheads="1"/>
          </p:cNvPicPr>
          <p:nvPr/>
        </p:nvPicPr>
        <p:blipFill>
          <a:blip r:embed="rId4" cstate="print"/>
          <a:srcRect/>
          <a:stretch>
            <a:fillRect/>
          </a:stretch>
        </p:blipFill>
        <p:spPr bwMode="auto">
          <a:xfrm>
            <a:off x="6732240" y="2564904"/>
            <a:ext cx="2109266" cy="1426220"/>
          </a:xfrm>
          <a:prstGeom prst="rect">
            <a:avLst/>
          </a:prstGeom>
          <a:noFill/>
        </p:spPr>
      </p:pic>
      <p:pic>
        <p:nvPicPr>
          <p:cNvPr id="1028" name="Picture 4"/>
          <p:cNvPicPr>
            <a:picLocks noChangeAspect="1" noChangeArrowheads="1" noCrop="1"/>
          </p:cNvPicPr>
          <p:nvPr/>
        </p:nvPicPr>
        <p:blipFill>
          <a:blip r:embed="rId5" cstate="print"/>
          <a:srcRect/>
          <a:stretch>
            <a:fillRect/>
          </a:stretch>
        </p:blipFill>
        <p:spPr bwMode="auto">
          <a:xfrm>
            <a:off x="2411760" y="3284984"/>
            <a:ext cx="3672408" cy="3029322"/>
          </a:xfrm>
          <a:prstGeom prst="rect">
            <a:avLst/>
          </a:prstGeom>
          <a:noFill/>
          <a:ln w="9525">
            <a:noFill/>
            <a:miter lim="800000"/>
            <a:headEnd/>
            <a:tailEnd/>
          </a:ln>
        </p:spPr>
      </p:pic>
    </p:spTree>
  </p:cSld>
  <p:clrMapOvr>
    <a:masterClrMapping/>
  </p:clrMapOvr>
  <p:transition advTm="12000">
    <p:circl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69" name="Picture 1" descr="C:\Users\Usuario\Downloads\JPEG\155bf08e[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32770" name="Picture 2" descr="C:\Users\Usuario\Downloads\14-4-2012\RELOJES\090919074323921315[1].gif"/>
          <p:cNvPicPr>
            <a:picLocks noChangeAspect="1" noChangeArrowheads="1" noCrop="1"/>
          </p:cNvPicPr>
          <p:nvPr/>
        </p:nvPicPr>
        <p:blipFill>
          <a:blip r:embed="rId3" cstate="print"/>
          <a:srcRect/>
          <a:stretch>
            <a:fillRect/>
          </a:stretch>
        </p:blipFill>
        <p:spPr bwMode="auto">
          <a:xfrm>
            <a:off x="1835696" y="476672"/>
            <a:ext cx="5688632" cy="4968552"/>
          </a:xfrm>
          <a:prstGeom prst="rect">
            <a:avLst/>
          </a:prstGeom>
          <a:noFill/>
        </p:spPr>
      </p:pic>
      <p:sp>
        <p:nvSpPr>
          <p:cNvPr id="4" name="3 CuadroTexto"/>
          <p:cNvSpPr txBox="1"/>
          <p:nvPr/>
        </p:nvSpPr>
        <p:spPr>
          <a:xfrm>
            <a:off x="539552" y="5517232"/>
            <a:ext cx="8064896" cy="830997"/>
          </a:xfrm>
          <a:prstGeom prst="rect">
            <a:avLst/>
          </a:prstGeom>
          <a:noFill/>
        </p:spPr>
        <p:txBody>
          <a:bodyPr wrap="square" rtlCol="0">
            <a:spAutoFit/>
          </a:bodyPr>
          <a:lstStyle/>
          <a:p>
            <a:pPr algn="ctr"/>
            <a:r>
              <a:rPr lang="es-ES" sz="2400" dirty="0">
                <a:latin typeface="Arial Black" pitchFamily="34" charset="0"/>
              </a:rPr>
              <a:t>Siento que ya llega la </a:t>
            </a:r>
            <a:r>
              <a:rPr lang="es-ES" sz="2400" dirty="0" smtClean="0">
                <a:latin typeface="Arial Black" pitchFamily="34" charset="0"/>
              </a:rPr>
              <a:t>hora, Que </a:t>
            </a:r>
            <a:r>
              <a:rPr lang="es-ES" sz="2400" dirty="0">
                <a:latin typeface="Arial Black" pitchFamily="34" charset="0"/>
              </a:rPr>
              <a:t>dentro de un </a:t>
            </a:r>
            <a:r>
              <a:rPr lang="es-ES" sz="2400" dirty="0" smtClean="0">
                <a:latin typeface="Arial Black" pitchFamily="34" charset="0"/>
              </a:rPr>
              <a:t>momento, Te </a:t>
            </a:r>
            <a:r>
              <a:rPr lang="es-ES" sz="2400" dirty="0">
                <a:latin typeface="Arial Black" pitchFamily="34" charset="0"/>
              </a:rPr>
              <a:t>alejarás al fin</a:t>
            </a:r>
            <a:r>
              <a:rPr lang="es-ES" sz="2400" dirty="0" smtClean="0">
                <a:latin typeface="Arial Black" pitchFamily="34" charset="0"/>
              </a:rPr>
              <a:t>.</a:t>
            </a:r>
            <a:endParaRPr lang="es-ES" sz="2400" dirty="0">
              <a:latin typeface="Arial Black" pitchFamily="34" charset="0"/>
            </a:endParaRPr>
          </a:p>
        </p:txBody>
      </p:sp>
    </p:spTree>
  </p:cSld>
  <p:clrMapOvr>
    <a:masterClrMapping/>
  </p:clrMapOvr>
  <p:transition advTm="12000">
    <p:circl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5" name="Picture 3" descr="C:\Users\Usuario\Downloads\JPEG\722543Plnitudejpeg[1].jpg"/>
          <p:cNvPicPr>
            <a:picLocks noChangeAspect="1" noChangeArrowheads="1"/>
          </p:cNvPicPr>
          <p:nvPr/>
        </p:nvPicPr>
        <p:blipFill>
          <a:blip r:embed="rId2" cstate="print"/>
          <a:srcRect/>
          <a:stretch>
            <a:fillRect/>
          </a:stretch>
        </p:blipFill>
        <p:spPr bwMode="auto">
          <a:xfrm>
            <a:off x="0" y="0"/>
            <a:ext cx="9144000" cy="5877272"/>
          </a:xfrm>
          <a:prstGeom prst="rect">
            <a:avLst/>
          </a:prstGeom>
          <a:noFill/>
        </p:spPr>
      </p:pic>
      <p:pic>
        <p:nvPicPr>
          <p:cNvPr id="33796" name="Picture 4" descr="C:\Users\Usuario\Downloads\TEXTURAS\tEXTURAS ESTRECHAS GIFS\tinnad129[1].gif"/>
          <p:cNvPicPr>
            <a:picLocks noChangeAspect="1" noChangeArrowheads="1"/>
          </p:cNvPicPr>
          <p:nvPr/>
        </p:nvPicPr>
        <p:blipFill>
          <a:blip r:embed="rId3" cstate="print"/>
          <a:srcRect/>
          <a:stretch>
            <a:fillRect/>
          </a:stretch>
        </p:blipFill>
        <p:spPr bwMode="auto">
          <a:xfrm rot="16200000">
            <a:off x="4081636" y="1795636"/>
            <a:ext cx="980728" cy="9144000"/>
          </a:xfrm>
          <a:prstGeom prst="rect">
            <a:avLst/>
          </a:prstGeom>
          <a:noFill/>
        </p:spPr>
      </p:pic>
      <p:sp>
        <p:nvSpPr>
          <p:cNvPr id="6" name="5 CuadroTexto"/>
          <p:cNvSpPr txBox="1"/>
          <p:nvPr/>
        </p:nvSpPr>
        <p:spPr>
          <a:xfrm>
            <a:off x="0" y="5949280"/>
            <a:ext cx="9144000" cy="830997"/>
          </a:xfrm>
          <a:prstGeom prst="rect">
            <a:avLst/>
          </a:prstGeom>
          <a:noFill/>
        </p:spPr>
        <p:txBody>
          <a:bodyPr wrap="square" rtlCol="0">
            <a:spAutoFit/>
          </a:bodyPr>
          <a:lstStyle/>
          <a:p>
            <a:pPr algn="ctr"/>
            <a:r>
              <a:rPr lang="es-ES" sz="2400" dirty="0">
                <a:solidFill>
                  <a:schemeClr val="bg1"/>
                </a:solidFill>
                <a:latin typeface="Arial Black" pitchFamily="34" charset="0"/>
              </a:rPr>
              <a:t>Quiero que tus ojos me </a:t>
            </a:r>
            <a:r>
              <a:rPr lang="es-ES" sz="2400" dirty="0" smtClean="0">
                <a:solidFill>
                  <a:schemeClr val="bg1"/>
                </a:solidFill>
                <a:latin typeface="Arial Black" pitchFamily="34" charset="0"/>
              </a:rPr>
              <a:t>miren, Y </a:t>
            </a:r>
            <a:r>
              <a:rPr lang="es-ES" sz="2400" dirty="0">
                <a:solidFill>
                  <a:schemeClr val="bg1"/>
                </a:solidFill>
                <a:latin typeface="Arial Black" pitchFamily="34" charset="0"/>
              </a:rPr>
              <a:t>que siempre </a:t>
            </a:r>
            <a:r>
              <a:rPr lang="es-ES" sz="2400" dirty="0" smtClean="0">
                <a:solidFill>
                  <a:schemeClr val="bg1"/>
                </a:solidFill>
                <a:latin typeface="Arial Black" pitchFamily="34" charset="0"/>
              </a:rPr>
              <a:t>recuerdes, El </a:t>
            </a:r>
            <a:r>
              <a:rPr lang="es-ES" sz="2400" dirty="0">
                <a:solidFill>
                  <a:schemeClr val="bg1"/>
                </a:solidFill>
                <a:latin typeface="Arial Black" pitchFamily="34" charset="0"/>
              </a:rPr>
              <a:t>amor que te di.</a:t>
            </a:r>
          </a:p>
        </p:txBody>
      </p:sp>
    </p:spTree>
  </p:cSld>
  <p:clrMapOvr>
    <a:masterClrMapping/>
  </p:clrMapOvr>
  <p:transition advTm="13000">
    <p:circl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Usuario\Downloads\TEXTURAS\billedCAP0P56W.gif"/>
          <p:cNvPicPr>
            <a:picLocks noChangeAspect="1" noChangeArrowheads="1"/>
          </p:cNvPicPr>
          <p:nvPr/>
        </p:nvPicPr>
        <p:blipFill>
          <a:blip r:embed="rId2" cstate="print"/>
          <a:srcRect/>
          <a:stretch>
            <a:fillRect/>
          </a:stretch>
        </p:blipFill>
        <p:spPr bwMode="auto">
          <a:xfrm>
            <a:off x="179512" y="116632"/>
            <a:ext cx="8856984" cy="6552728"/>
          </a:xfrm>
          <a:prstGeom prst="rect">
            <a:avLst/>
          </a:prstGeom>
          <a:noFill/>
        </p:spPr>
      </p:pic>
      <p:pic>
        <p:nvPicPr>
          <p:cNvPr id="1027" name="Picture 3" descr="C:\Users\Usuario\Downloads\MARCOS QUE BRLLAN\7[1].gif"/>
          <p:cNvPicPr>
            <a:picLocks noChangeAspect="1" noChangeArrowheads="1" noCrop="1"/>
          </p:cNvPicPr>
          <p:nvPr/>
        </p:nvPicPr>
        <p:blipFill>
          <a:blip r:embed="rId3" cstate="print"/>
          <a:srcRect/>
          <a:stretch>
            <a:fillRect/>
          </a:stretch>
        </p:blipFill>
        <p:spPr bwMode="auto">
          <a:xfrm>
            <a:off x="0" y="0"/>
            <a:ext cx="9144000" cy="6858000"/>
          </a:xfrm>
          <a:prstGeom prst="rect">
            <a:avLst/>
          </a:prstGeom>
          <a:noFill/>
        </p:spPr>
      </p:pic>
      <p:pic>
        <p:nvPicPr>
          <p:cNvPr id="1029" name="Picture 5" descr="www.leperledelcuore.com"/>
          <p:cNvPicPr>
            <a:picLocks noChangeAspect="1" noChangeArrowheads="1" noCrop="1"/>
          </p:cNvPicPr>
          <p:nvPr/>
        </p:nvPicPr>
        <p:blipFill>
          <a:blip r:embed="rId4" cstate="print"/>
          <a:srcRect/>
          <a:stretch>
            <a:fillRect/>
          </a:stretch>
        </p:blipFill>
        <p:spPr bwMode="auto">
          <a:xfrm>
            <a:off x="2987824" y="404664"/>
            <a:ext cx="2867025" cy="638175"/>
          </a:xfrm>
          <a:prstGeom prst="rect">
            <a:avLst/>
          </a:prstGeom>
          <a:noFill/>
        </p:spPr>
      </p:pic>
      <p:pic>
        <p:nvPicPr>
          <p:cNvPr id="1031" name="Picture 7" descr="www.leperledelcuore.com"/>
          <p:cNvPicPr>
            <a:picLocks noChangeAspect="1" noChangeArrowheads="1" noCrop="1"/>
          </p:cNvPicPr>
          <p:nvPr/>
        </p:nvPicPr>
        <p:blipFill>
          <a:blip r:embed="rId5" cstate="print"/>
          <a:srcRect/>
          <a:stretch>
            <a:fillRect/>
          </a:stretch>
        </p:blipFill>
        <p:spPr bwMode="auto">
          <a:xfrm>
            <a:off x="2555776" y="908720"/>
            <a:ext cx="3790950" cy="638175"/>
          </a:xfrm>
          <a:prstGeom prst="rect">
            <a:avLst/>
          </a:prstGeom>
          <a:noFill/>
        </p:spPr>
      </p:pic>
      <p:sp>
        <p:nvSpPr>
          <p:cNvPr id="8" name="7 CuadroTexto"/>
          <p:cNvSpPr txBox="1"/>
          <p:nvPr/>
        </p:nvSpPr>
        <p:spPr>
          <a:xfrm>
            <a:off x="611560" y="1700808"/>
            <a:ext cx="7920880" cy="4524315"/>
          </a:xfrm>
          <a:prstGeom prst="rect">
            <a:avLst/>
          </a:prstGeom>
          <a:noFill/>
        </p:spPr>
        <p:txBody>
          <a:bodyPr wrap="square" rtlCol="0">
            <a:spAutoFit/>
          </a:bodyPr>
          <a:lstStyle/>
          <a:p>
            <a:pPr algn="ctr"/>
            <a:r>
              <a:rPr lang="es-ES" dirty="0" smtClean="0">
                <a:solidFill>
                  <a:srgbClr val="FFFF00"/>
                </a:solidFill>
                <a:latin typeface="Arial Black" pitchFamily="34" charset="0"/>
              </a:rPr>
              <a:t>Siento que ya llega la hora, Que dentro de un momento, Te alejarás al fin. Quiero que tus ojos me miren , Y que siempre recuerdes, El amor que te di. Pero quisiera que ese día, Al recordar comprendas, Lo que has hecho de mí. Solo me queda la esperanza, Que como el viento al humo, Te apartes ya de aquí. Juro quererme y no comprendo, Porque no ha sido así, Todo da igual, ya nada importa, Todo tiene su fin. Pero quisiera que ese día, Al recordar comprendas, Lo que has hecho de mí.</a:t>
            </a:r>
          </a:p>
          <a:p>
            <a:pPr algn="ctr"/>
            <a:r>
              <a:rPr lang="es-ES" dirty="0" smtClean="0">
                <a:solidFill>
                  <a:srgbClr val="FFFF00"/>
                </a:solidFill>
                <a:latin typeface="Arial Black" pitchFamily="34" charset="0"/>
              </a:rPr>
              <a:t>Solo me queda la esperanza, Que como el viento al humo, Te apartes ya de aquí.</a:t>
            </a:r>
          </a:p>
          <a:p>
            <a:pPr algn="ctr"/>
            <a:r>
              <a:rPr lang="es-ES" dirty="0" smtClean="0">
                <a:solidFill>
                  <a:srgbClr val="FFFF00"/>
                </a:solidFill>
                <a:latin typeface="Arial Black" pitchFamily="34" charset="0"/>
              </a:rPr>
              <a:t>Juro quererme y no comprendo, Porque no ha sido así. Todo da igual, ya nada importa, Todo tiene su fin. Siento que ya llega la hora, Que dentro de un momento,</a:t>
            </a:r>
          </a:p>
          <a:p>
            <a:pPr algn="ctr"/>
            <a:r>
              <a:rPr lang="es-ES" dirty="0" smtClean="0">
                <a:solidFill>
                  <a:srgbClr val="FFFF00"/>
                </a:solidFill>
                <a:latin typeface="Arial Black" pitchFamily="34" charset="0"/>
              </a:rPr>
              <a:t>Te alejarás al fin. Quiero que tus ojos me miren, Y que siempre recuerdes, El amor que te di.</a:t>
            </a:r>
          </a:p>
        </p:txBody>
      </p:sp>
    </p:spTree>
  </p:cSld>
  <p:clrMapOvr>
    <a:masterClrMapping/>
  </p:clrMapOvr>
  <p:transition advTm="45000">
    <p:circl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Usuario\Downloads\TEXTURAS\TEXTURAS GRANDES\312971_195046417231862_1990818898_n[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advTm="4000">
    <p:circl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269</TotalTime>
  <Words>448</Words>
  <Application>Microsoft Office PowerPoint</Application>
  <PresentationFormat>Presentación en pantalla (4:3)</PresentationFormat>
  <Paragraphs>42</Paragraphs>
  <Slides>25</Slides>
  <Notes>0</Notes>
  <HiddenSlides>0</HiddenSlides>
  <MMClips>0</MMClips>
  <ScaleCrop>false</ScaleCrop>
  <HeadingPairs>
    <vt:vector size="4" baseType="variant">
      <vt:variant>
        <vt:lpstr>Tema</vt:lpstr>
      </vt:variant>
      <vt:variant>
        <vt:i4>2</vt:i4>
      </vt:variant>
      <vt:variant>
        <vt:lpstr>Títulos de diapositiva</vt:lpstr>
      </vt:variant>
      <vt:variant>
        <vt:i4>25</vt:i4>
      </vt:variant>
    </vt:vector>
  </HeadingPairs>
  <TitlesOfParts>
    <vt:vector size="27"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Usuario</dc:creator>
  <cp:lastModifiedBy>Usuario</cp:lastModifiedBy>
  <cp:revision>33</cp:revision>
  <dcterms:created xsi:type="dcterms:W3CDTF">2012-06-17T12:29:34Z</dcterms:created>
  <dcterms:modified xsi:type="dcterms:W3CDTF">2012-11-23T15:40:22Z</dcterms:modified>
</cp:coreProperties>
</file>