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59" r:id="rId5"/>
    <p:sldId id="258" r:id="rId6"/>
    <p:sldId id="265" r:id="rId7"/>
    <p:sldId id="264" r:id="rId8"/>
    <p:sldId id="267" r:id="rId9"/>
    <p:sldId id="272" r:id="rId10"/>
    <p:sldId id="278" r:id="rId11"/>
    <p:sldId id="277" r:id="rId12"/>
    <p:sldId id="276" r:id="rId13"/>
    <p:sldId id="275" r:id="rId14"/>
    <p:sldId id="274" r:id="rId15"/>
    <p:sldId id="273" r:id="rId16"/>
    <p:sldId id="266" r:id="rId17"/>
    <p:sldId id="263" r:id="rId18"/>
    <p:sldId id="262" r:id="rId19"/>
    <p:sldId id="261" r:id="rId20"/>
    <p:sldId id="269" r:id="rId21"/>
    <p:sldId id="271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1ARy6ta3CnB3PGQ0HVKzg==" hashData="jkSrij8Cy6wqiNqJ6vY9RmN4p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FE05D-F7E7-4490-98D6-AE997FFB6C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9EB22-7020-45BE-BADA-2AB9822DEF85}" type="datetimeFigureOut">
              <a:rPr lang="es-ES" smtClean="0"/>
              <a:pPr/>
              <a:t>06/01/2013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6ECF1-E622-4018-9124-83A05E87E33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trips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CB1A36E-ABF8-4743-A460-9C9128A6EF4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TEXTURAS\texturas gifs\zwrzj2l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Users\Usuario\Downloads\TEXTURAS\26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8712968" cy="648072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z4fb3eec11615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373216"/>
            <a:ext cx="1512167" cy="504056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5445224"/>
            <a:ext cx="3533775" cy="381001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6021288"/>
            <a:ext cx="1743075" cy="38100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z4fb3ef47409df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6021288"/>
            <a:ext cx="2076450" cy="381000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3808" y="4005064"/>
            <a:ext cx="5218931" cy="1080890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0800000">
            <a:off x="7524328" y="5373216"/>
            <a:ext cx="847725" cy="942975"/>
          </a:xfrm>
          <a:prstGeom prst="rect">
            <a:avLst/>
          </a:prstGeom>
          <a:noFill/>
        </p:spPr>
      </p:pic>
      <p:pic>
        <p:nvPicPr>
          <p:cNvPr id="1043" name="Picture 19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332656"/>
            <a:ext cx="229552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d"/>
    <p:sndAc>
      <p:stSnd>
        <p:snd r:embed="rId2" name="manolo otero - todo el tiempo del mun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FONDOS GRANDES Y GUAPOS gifs\0_7eee6_1717430a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3558"/>
          </a:xfrm>
          <a:prstGeom prst="rect">
            <a:avLst/>
          </a:prstGeom>
          <a:noFill/>
        </p:spPr>
      </p:pic>
      <p:pic>
        <p:nvPicPr>
          <p:cNvPr id="5" name="Picture 1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187872">
            <a:off x="3296309" y="2393419"/>
            <a:ext cx="5218931" cy="108089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02c101c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14-4-2012\Latas, tazas, bolsos, botellas, marcos gif y otros\09102507540778370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94015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940152" y="1124744"/>
            <a:ext cx="320384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latin typeface="Arial Black" pitchFamily="34" charset="0"/>
              </a:rPr>
              <a:t>Hoy tengo tiempo, tengo todo el tiempo del mundo, para pensar en nosotros,</a:t>
            </a:r>
          </a:p>
          <a:p>
            <a:endParaRPr lang="es-ES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NARANJA\beeb355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5589240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para pensar en ti … y en mi, y en todas las pequeñas cosas que nos rodeaban</a:t>
            </a:r>
          </a:p>
        </p:txBody>
      </p:sp>
      <p:pic>
        <p:nvPicPr>
          <p:cNvPr id="1026" name="Picture 2" descr="C:\Users\Usuario\Documents\AWALPAPERS BONITOS\VHOMBRES\pasik5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628800"/>
            <a:ext cx="1800200" cy="252028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60212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y que entonces no comprendí. Y es que aún te quiero, si … te quiero … te quiero !</a:t>
            </a:r>
          </a:p>
        </p:txBody>
      </p:sp>
      <p:pic>
        <p:nvPicPr>
          <p:cNvPr id="3077" name="Picture 5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96952"/>
            <a:ext cx="2257425" cy="638175"/>
          </a:xfrm>
          <a:prstGeom prst="rect">
            <a:avLst/>
          </a:prstGeom>
          <a:noFill/>
        </p:spPr>
      </p:pic>
      <p:pic>
        <p:nvPicPr>
          <p:cNvPr id="3079" name="Picture 7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988840"/>
            <a:ext cx="2257425" cy="638175"/>
          </a:xfrm>
          <a:prstGeom prst="rect">
            <a:avLst/>
          </a:prstGeom>
          <a:noFill/>
        </p:spPr>
      </p:pic>
      <p:pic>
        <p:nvPicPr>
          <p:cNvPr id="3083" name="Picture 11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6575" y="260648"/>
            <a:ext cx="2257425" cy="638175"/>
          </a:xfrm>
          <a:prstGeom prst="rect">
            <a:avLst/>
          </a:prstGeom>
          <a:noFill/>
        </p:spPr>
      </p:pic>
      <p:pic>
        <p:nvPicPr>
          <p:cNvPr id="3084" name="Picture 12" descr="C:\Users\Usuario\Downloads\14-4-2012\NARANJA\decoorangecoeu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48680"/>
            <a:ext cx="1134988" cy="124566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14-4-2012\MUJERES Y HOMBRES JEPG\0a60a56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24128" cy="6858000"/>
          </a:xfrm>
          <a:prstGeom prst="rect">
            <a:avLst/>
          </a:prstGeom>
          <a:noFill/>
        </p:spPr>
      </p:pic>
      <p:pic>
        <p:nvPicPr>
          <p:cNvPr id="4098" name="Picture 2" descr="C:\Users\Usuario\Downloads\14-4-2012\MARCOS DELGADOS\27ab02c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0"/>
            <a:ext cx="3419872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012160" y="692696"/>
            <a:ext cx="28083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Arial Black" pitchFamily="34" charset="0"/>
              </a:rPr>
              <a:t>Y pienso en aquellas mañanas, y siento aún el calor de nuestros cuerpos,</a:t>
            </a:r>
          </a:p>
          <a:p>
            <a:pPr algn="ctr"/>
            <a:r>
              <a:rPr lang="es-ES" sz="2400" b="1" dirty="0" smtClean="0">
                <a:latin typeface="Arial Black" pitchFamily="34" charset="0"/>
              </a:rPr>
              <a:t>que entre las sábanas, formaban una cárcel maravillosa, de la que nos resistíamos a huir.</a:t>
            </a:r>
          </a:p>
        </p:txBody>
      </p:sp>
      <p:pic>
        <p:nvPicPr>
          <p:cNvPr id="2050" name="Picture 2" descr="C:\Users\Usuario\Downloads\zzCUADROS GUAPOS\84e6110aaf_85744453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5703888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14-4-2012\MUJERES Y HOMBRES JEPG\1d9264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558924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Recuerdo nuestro lenguaje, hecho de caricias, y susurros, Como te echo de menos, y cuanto te quiero, Si…</a:t>
            </a:r>
          </a:p>
        </p:txBody>
      </p:sp>
      <p:pic>
        <p:nvPicPr>
          <p:cNvPr id="2355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4914" y="1988840"/>
            <a:ext cx="2729086" cy="1368152"/>
          </a:xfrm>
          <a:prstGeom prst="rect">
            <a:avLst/>
          </a:prstGeom>
          <a:noFill/>
        </p:spPr>
      </p:pic>
      <p:pic>
        <p:nvPicPr>
          <p:cNvPr id="23558" name="Picture 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692696"/>
            <a:ext cx="1792982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JPEG\JPEG NUEVOS\6bf006a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JPEG\JPEG NUEVOS\573aecc9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JPEG\JPEG NUEVOS\2940740725_1_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JPEG\JPEG NUEVOS\1107170452387261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JPEG\JPEG NUEVOS\1110300838207217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JPEG\JPEG NUEVOS\1111180835067817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JPEG\JPEG NUEVOS\mod_article45723372_4f7abccf14566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Usuario\Downloads\14-4-2012\MUJERES Y HOMBRES JEPG\3aa338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331640" y="4653136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Recuerdas? … Si.</a:t>
            </a:r>
          </a:p>
        </p:txBody>
      </p:sp>
    </p:spTree>
  </p:cSld>
  <p:clrMapOvr>
    <a:masterClrMapping/>
  </p:clrMapOvr>
  <p:transition advTm="29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uario\Downloads\14-4-2012\Camin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212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Pero aquello acabó, como acaba todo, casi sin querer, igual que el río se pierde en el mar.</a:t>
            </a:r>
          </a:p>
        </p:txBody>
      </p:sp>
    </p:spTree>
  </p:cSld>
  <p:clrMapOvr>
    <a:masterClrMapping/>
  </p:clrMapOvr>
  <p:transition advTm="9000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MUJERES GIFS\451794_1197160336_0187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ownloads\PNG\1278613663_1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484784"/>
            <a:ext cx="2005657" cy="2454214"/>
          </a:xfrm>
          <a:prstGeom prst="rect">
            <a:avLst/>
          </a:prstGeom>
          <a:noFill/>
        </p:spPr>
      </p:pic>
      <p:pic>
        <p:nvPicPr>
          <p:cNvPr id="6147" name="Picture 3" descr="C:\Users\Usuario\Downloads\PNG\1278613716_3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861048"/>
            <a:ext cx="2341563" cy="228669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No, no … no fue culpa tuya ni mía, pero con nuestro orgullo, perdimos mil cosas bellas.</a:t>
            </a:r>
          </a:p>
        </p:txBody>
      </p:sp>
      <p:pic>
        <p:nvPicPr>
          <p:cNvPr id="6148" name="Picture 4" descr="C:\Users\Usuario\Downloads\PNG\1278613854_2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780928"/>
            <a:ext cx="2421012" cy="2936174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TEXTURAS\4af012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14-4-2012\Latas, tazas, bolsos, botellas, marcos gif y otros\09121911310921865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4896544" cy="561662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508104" y="548680"/>
            <a:ext cx="302433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800" b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Arial Black" pitchFamily="34" charset="0"/>
              </a:rPr>
              <a:t>Hoy tengo tiempo, tengo todo el tiempo del mundo, y cuanto más pienso, más te añoro, y más te deseo… Y es que aún te quiero …</a:t>
            </a:r>
          </a:p>
          <a:p>
            <a:pPr algn="ctr"/>
            <a:endParaRPr lang="es-ES" sz="2800" b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3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ownloads\14-4-2012\MARCOS DELGADOS\6e262f6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C:\Users\Usuario\Downloads\14-4-2012\Latas, tazas, bolsos, botellas, marcos gif y otros\118928023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196752"/>
            <a:ext cx="1843261" cy="904875"/>
          </a:xfrm>
          <a:prstGeom prst="rect">
            <a:avLst/>
          </a:prstGeom>
          <a:noFill/>
        </p:spPr>
      </p:pic>
      <p:pic>
        <p:nvPicPr>
          <p:cNvPr id="25607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980728"/>
            <a:ext cx="3672408" cy="1080120"/>
          </a:xfrm>
          <a:prstGeom prst="rect">
            <a:avLst/>
          </a:prstGeom>
          <a:noFill/>
        </p:spPr>
      </p:pic>
      <p:pic>
        <p:nvPicPr>
          <p:cNvPr id="6" name="Picture 3" descr="C:\Users\Usuario\Downloads\14-4-2012\Latas, tazas, bolsos, botellas, marcos gif y otros\118928023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636912"/>
            <a:ext cx="1843261" cy="904875"/>
          </a:xfrm>
          <a:prstGeom prst="rect">
            <a:avLst/>
          </a:prstGeom>
          <a:noFill/>
        </p:spPr>
      </p:pic>
      <p:pic>
        <p:nvPicPr>
          <p:cNvPr id="7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2420888"/>
            <a:ext cx="3672408" cy="1080120"/>
          </a:xfrm>
          <a:prstGeom prst="rect">
            <a:avLst/>
          </a:prstGeom>
          <a:noFill/>
        </p:spPr>
      </p:pic>
      <p:pic>
        <p:nvPicPr>
          <p:cNvPr id="25609" name="Picture 9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717032"/>
            <a:ext cx="5904656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350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252</Words>
  <Application>Microsoft Office PowerPoint</Application>
  <PresentationFormat>Presentación en pantalla (4:3)</PresentationFormat>
  <Paragraphs>39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25</cp:revision>
  <dcterms:created xsi:type="dcterms:W3CDTF">2012-05-16T18:58:43Z</dcterms:created>
  <dcterms:modified xsi:type="dcterms:W3CDTF">2013-01-06T23:08:34Z</dcterms:modified>
</cp:coreProperties>
</file>