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81" r:id="rId3"/>
    <p:sldId id="282" r:id="rId4"/>
    <p:sldId id="257" r:id="rId5"/>
    <p:sldId id="258" r:id="rId6"/>
    <p:sldId id="259" r:id="rId7"/>
    <p:sldId id="260" r:id="rId8"/>
    <p:sldId id="261" r:id="rId9"/>
    <p:sldId id="279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8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DxtdxyuPIl8+3bydDZM2Q" hashData="UpZbrZrnzGR5eMUsbY/T70/jRL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FF"/>
    <a:srgbClr val="00FF00"/>
    <a:srgbClr val="6600FF"/>
    <a:srgbClr val="0000FF"/>
    <a:srgbClr val="990000"/>
    <a:srgbClr val="006699"/>
    <a:srgbClr val="66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54" autoAdjust="0"/>
    <p:restoredTop sz="94660"/>
  </p:normalViewPr>
  <p:slideViewPr>
    <p:cSldViewPr>
      <p:cViewPr varScale="1">
        <p:scale>
          <a:sx n="46" d="100"/>
          <a:sy n="46" d="100"/>
        </p:scale>
        <p:origin x="-1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57BBC-B603-42DB-8A59-798FA92120F1}" type="datetimeFigureOut">
              <a:rPr lang="en-US" smtClean="0"/>
              <a:pPr/>
              <a:t>1/5/2013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FDF65F-6592-4B2E-998E-05E0F747376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A4FDC9-DC9E-4C98-A659-91377E674B4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DCDD3-BF70-4566-9F48-3BF71D92754C}" type="datetimeFigureOut">
              <a:rPr lang="en-US" smtClean="0"/>
              <a:pPr/>
              <a:t>1/5/2013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019F1-3BA6-4EC7-BFF3-A6217AF2A455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5A530C6-CAB5-44D5-AC7F-909F3AB33E0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LED ZEPPEL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7936"/>
            <a:ext cx="9150350" cy="6865936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LED ZEPPEL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0"/>
            <a:ext cx="9150350" cy="6865936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LED ZEPPEL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7936"/>
            <a:ext cx="9150350" cy="6865936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LED ZEPPEL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7936"/>
            <a:ext cx="9150350" cy="6865936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LED ZEPPEL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0"/>
            <a:ext cx="9150350" cy="6865936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LED ZEPPEL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7936"/>
            <a:ext cx="9150350" cy="6865936"/>
          </a:xfrm>
          <a:prstGeom prst="rect">
            <a:avLst/>
          </a:prstGeom>
          <a:noFill/>
        </p:spPr>
      </p:pic>
      <p:pic>
        <p:nvPicPr>
          <p:cNvPr id="12" name="Picture 2" descr="http://www.artwallpapers.biz/celebrities/LED-ZEPPELIN/04/Led-Zeppelin-Wallpaper16001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500298" y="5786454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http://www.artwallpapers.biz/celebrities/LED-ZEPPELIN/04/Led-Zeppelin-Wallpaper1600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artwallpapers.biz/celebrities/LED-ZEPPELIN/04/Led-Zeppelin-Wallpaper1600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2" descr="http://www.artwallpapers.biz/celebrities/LED-ZEPPELIN/04/Led-Zeppelin-Wallpaper1600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8" name="Picture 2" descr="http://www.artwallpapers.biz/celebrities/LED-ZEPPELIN/04/Led-Zeppelin-Wallpaper1600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2" descr="http://www.artwallpapers.biz/celebrities/LED-ZEPPELIN/04/Led-Zeppelin-Wallpaper1600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9" cy="6858002"/>
          </a:xfrm>
          <a:prstGeom prst="rect">
            <a:avLst/>
          </a:prstGeom>
          <a:noFill/>
        </p:spPr>
      </p:pic>
      <p:pic>
        <p:nvPicPr>
          <p:cNvPr id="11" name="Picture 2" descr="http://www.artwallpapers.biz/celebrities/LED-ZEPPELIN/04/Led-Zeppelin-Wallpaper1600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2"/>
          </a:xfrm>
          <a:prstGeom prst="rect">
            <a:avLst/>
          </a:prstGeom>
          <a:noFill/>
        </p:spPr>
      </p:pic>
      <p:pic>
        <p:nvPicPr>
          <p:cNvPr id="13" name="Picture 2" descr="http://fc00.deviantart.net/fs11/i/2006/185/8/f/Zeppelin_Wallpaper_by_IronOutlaw5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  <a:effectLst/>
        </p:spPr>
      </p:pic>
      <p:sp>
        <p:nvSpPr>
          <p:cNvPr id="12" name="11 CuadroTexto"/>
          <p:cNvSpPr txBox="1"/>
          <p:nvPr/>
        </p:nvSpPr>
        <p:spPr>
          <a:xfrm>
            <a:off x="2500298" y="5786454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cxnSp>
        <p:nvCxnSpPr>
          <p:cNvPr id="18" name="17 Conector recto"/>
          <p:cNvCxnSpPr/>
          <p:nvPr/>
        </p:nvCxnSpPr>
        <p:spPr>
          <a:xfrm>
            <a:off x="357158" y="357166"/>
            <a:ext cx="6929486" cy="1588"/>
          </a:xfrm>
          <a:prstGeom prst="line">
            <a:avLst/>
          </a:prstGeom>
          <a:ln w="50800" cmpd="sng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 rot="5400000">
            <a:off x="-2679751" y="3393281"/>
            <a:ext cx="6073024" cy="794"/>
          </a:xfrm>
          <a:prstGeom prst="line">
            <a:avLst/>
          </a:prstGeom>
          <a:ln w="508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"/>
          <p:cNvCxnSpPr/>
          <p:nvPr/>
        </p:nvCxnSpPr>
        <p:spPr>
          <a:xfrm>
            <a:off x="509558" y="509566"/>
            <a:ext cx="6929486" cy="1588"/>
          </a:xfrm>
          <a:prstGeom prst="line">
            <a:avLst/>
          </a:prstGeom>
          <a:ln w="50800" cmpd="tri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"/>
          <p:cNvCxnSpPr/>
          <p:nvPr/>
        </p:nvCxnSpPr>
        <p:spPr>
          <a:xfrm rot="5400000">
            <a:off x="-2527351" y="3545681"/>
            <a:ext cx="6073024" cy="794"/>
          </a:xfrm>
          <a:prstGeom prst="line">
            <a:avLst/>
          </a:prstGeom>
          <a:ln w="50800" cmpd="tri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3" descr="C:\Documents and Settings\Administrador\Escritorio\Led Zeppelin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857496"/>
            <a:ext cx="3856854" cy="2900743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14300" prst="artDeco"/>
          </a:sp3d>
        </p:spPr>
      </p:pic>
      <p:sp>
        <p:nvSpPr>
          <p:cNvPr id="28" name="27 CuadroTexto"/>
          <p:cNvSpPr txBox="1"/>
          <p:nvPr/>
        </p:nvSpPr>
        <p:spPr>
          <a:xfrm>
            <a:off x="2357422" y="1285860"/>
            <a:ext cx="2428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Británico</a:t>
            </a:r>
            <a:endParaRPr lang="en-US" sz="1400" b="1" dirty="0" smtClean="0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2143108" y="1571612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Led Zeppelin</a:t>
            </a:r>
          </a:p>
        </p:txBody>
      </p:sp>
      <p:sp>
        <p:nvSpPr>
          <p:cNvPr id="30" name="29 CuadroTexto"/>
          <p:cNvSpPr txBox="1"/>
          <p:nvPr/>
        </p:nvSpPr>
        <p:spPr>
          <a:xfrm>
            <a:off x="4357686" y="3786190"/>
            <a:ext cx="285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Whole lotta love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4714876" y="4143380"/>
            <a:ext cx="2143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Todo el gran amor</a:t>
            </a:r>
            <a:endParaRPr lang="en-US" sz="1400" b="1" dirty="0" smtClean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27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5357818" y="4429132"/>
            <a:ext cx="857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1969</a:t>
            </a:r>
            <a:endParaRPr lang="en-US" sz="1200" b="1" dirty="0" smtClean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27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7572396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7429520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6215082"/>
            <a:ext cx="460362" cy="287727"/>
          </a:xfrm>
          <a:prstGeom prst="rect">
            <a:avLst/>
          </a:prstGeom>
          <a:noFill/>
        </p:spPr>
      </p:pic>
      <p:sp>
        <p:nvSpPr>
          <p:cNvPr id="36" name="35 Rectángulo"/>
          <p:cNvSpPr/>
          <p:nvPr/>
        </p:nvSpPr>
        <p:spPr>
          <a:xfrm>
            <a:off x="4286248" y="6286520"/>
            <a:ext cx="1428760" cy="285752"/>
          </a:xfrm>
          <a:prstGeom prst="rect">
            <a:avLst/>
          </a:prstGeom>
          <a:gradFill flip="none" rotWithShape="1">
            <a:gsLst>
              <a:gs pos="68000">
                <a:schemeClr val="bg1">
                  <a:alpha val="25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000"/>
                            </p:stCondLst>
                            <p:childTnLst>
                              <p:par>
                                <p:cTn id="54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6000"/>
                            </p:stCondLst>
                            <p:childTnLst>
                              <p:par>
                                <p:cTn id="7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1000"/>
                            </p:stCondLst>
                            <p:childTnLst>
                              <p:par>
                                <p:cTn id="8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2000"/>
                            </p:stCondLst>
                            <p:childTnLst>
                              <p:par>
                                <p:cTn id="9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5000"/>
                            </p:stCondLst>
                            <p:childTnLst>
                              <p:par>
                                <p:cTn id="10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8000"/>
                            </p:stCondLst>
                            <p:childTnLst>
                              <p:par>
                                <p:cTn id="10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28" grpId="0"/>
      <p:bldP spid="29" grpId="0"/>
      <p:bldP spid="30" grpId="0"/>
      <p:bldP spid="31" grpId="0"/>
      <p:bldP spid="32" grpId="0"/>
      <p:bldP spid="33" grpId="0"/>
      <p:bldP spid="34" grpId="0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024-768-889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500042"/>
            <a:ext cx="30718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 need coolin’   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necesitas calmarte</a:t>
            </a:r>
            <a:endParaRPr lang="es-ES" sz="2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628" y="2357430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baby, I'm not foolin‘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nena, no estoy bromeando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428992" y="3643314"/>
            <a:ext cx="278608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I'm gonna send ya   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enviaré 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5572132" y="3643314"/>
            <a:ext cx="357186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back to schoolin‘    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regreso para que aprendas</a:t>
            </a:r>
          </a:p>
        </p:txBody>
      </p:sp>
    </p:spTree>
  </p:cSld>
  <p:clrMapOvr>
    <a:masterClrMapping/>
  </p:clrMapOvr>
  <p:transition advClick="0" advTm="23000">
    <p:sndAc>
      <p:stSnd>
        <p:snd r:embed="rId2" name="led zepellin - whole lotta love- 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dministrador\Escritorio\972020-1024x768-16_02_2012_Srba_D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86116" y="714356"/>
            <a:ext cx="27146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Way down inside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en el fondo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500694" y="714356"/>
            <a:ext cx="33575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-honey, you need it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cariño, lo necesitas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000496" y="2714620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I'm gonna give you my love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voy a darte mi amor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000496" y="4429132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I'm gonna give you my love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voy a darte mi amor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5286380" y="5786454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OOOH </a:t>
            </a:r>
          </a:p>
        </p:txBody>
      </p:sp>
      <p:sp>
        <p:nvSpPr>
          <p:cNvPr id="15361" name="AutoShape 1" descr="http://www.desktopnexus.com/dl/inline/972020/1024x768/797c0hqoblgf10lrggegbt2k974fa06f34cbd5d"/>
          <p:cNvSpPr>
            <a:spLocks noChangeAspect="1" noChangeArrowheads="1"/>
          </p:cNvSpPr>
          <p:nvPr/>
        </p:nvSpPr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787300-1024x768-couple-in-love-pictu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58" y="500042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     </a:t>
            </a:r>
            <a:r>
              <a:rPr lang="es-ES" b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todo el gran amor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57158" y="1928802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     </a:t>
            </a:r>
            <a:r>
              <a:rPr lang="es-ES" b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todo el gran amor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714876" y="3071810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     </a:t>
            </a:r>
            <a:r>
              <a:rPr lang="es-ES" b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todo el gran amor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929190" y="4071942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     </a:t>
            </a:r>
            <a:r>
              <a:rPr lang="es-ES" b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todo el gran amor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627179-1024x768-yyyyyyyyyyyle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57224" y="642918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You've been learnin‘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has estado aprendiendo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714876" y="2285992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baby, I bean learnin‘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nena, he estado aprendiendo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00628" y="3500438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All them good times, baby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los buenos momentos, nena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143504" y="4643446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baby, I've been yearnin‘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nena, he estado anhelando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dministrador\Escritorio\945720-1024x768-heart--arrows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596" y="928670"/>
            <a:ext cx="66437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latin typeface="Comic Sans MS" pitchFamily="66" charset="0"/>
              </a:rPr>
              <a:t>Way, way down inside a-honey, you need it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muy, muy en el fondo cariño, lo necesitas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357686" y="3571876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I'm gonna give you my love, ahh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voy a darte mi amor, ahh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572000" y="4929198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I'm gonna give you my love, ahh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voy a darte mi amor, ahh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643570" y="6143644"/>
            <a:ext cx="1928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oohhh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289" name="AutoShape 1" descr="http://www.desktopnexus.com/dl/inline/945720/1024x768/lt48l32jmii7abn5upgrilmtb54fa08f354bb7c"/>
          <p:cNvSpPr>
            <a:spLocks noChangeAspect="1" noChangeArrowheads="1"/>
          </p:cNvSpPr>
          <p:nvPr/>
        </p:nvSpPr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C:\Documents and Settings\Administrador\Escritorio\855181-1024x768-1703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18" descr="http://www.fondospantallagratis.com/wp-content/uploads/2008/10/led_zeppelin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pic>
        <p:nvPicPr>
          <p:cNvPr id="9" name="Picture 10" descr="http://cyberextazy.files.wordpress.com/2007/12/led_zeppelin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996" cy="6857999"/>
          </a:xfrm>
          <a:prstGeom prst="rect">
            <a:avLst/>
          </a:prstGeom>
          <a:noFill/>
        </p:spPr>
      </p:pic>
      <p:pic>
        <p:nvPicPr>
          <p:cNvPr id="12" name="Picture 2" descr="http://www.artwallpapers.biz/celebrities/LED-ZEPPELIN/02/Led-Zeppelin-Wallpaper16001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1472" y="1071546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todo el gran amor </a:t>
            </a:r>
          </a:p>
        </p:txBody>
      </p:sp>
      <p:pic>
        <p:nvPicPr>
          <p:cNvPr id="13" name="Picture 14" descr="http://metalfile.ru/L/Led%20Zeppelin/Led_Zeppelin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071934" y="2357430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todo el gran amor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2910" y="3857628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todo el gran amor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000496" y="4929198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todo el gran amor </a:t>
            </a:r>
          </a:p>
        </p:txBody>
      </p:sp>
    </p:spTree>
  </p:cSld>
  <p:clrMapOvr>
    <a:masterClrMapping/>
  </p:clrMapOvr>
  <p:transition advClick="0" advTm="5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3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39" presetClass="entr" presetSubtype="0" ac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00"/>
                            </p:stCondLst>
                            <p:childTnLst>
                              <p:par>
                                <p:cTn id="40" presetID="9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000"/>
                            </p:stCondLst>
                            <p:childTnLst>
                              <p:par>
                                <p:cTn id="44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0"/>
                            </p:stCondLst>
                            <p:childTnLst>
                              <p:par>
                                <p:cTn id="48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8000"/>
                            </p:stCondLst>
                            <p:childTnLst>
                              <p:par>
                                <p:cTn id="52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4000"/>
                            </p:stCondLst>
                            <p:childTnLst>
                              <p:par>
                                <p:cTn id="62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0"/>
                            </p:stCondLst>
                            <p:childTnLst>
                              <p:par>
                                <p:cTn id="75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3000"/>
                            </p:stCondLst>
                            <p:childTnLst>
                              <p:par>
                                <p:cTn id="79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6000"/>
                            </p:stCondLst>
                            <p:childTnLst>
                              <p:par>
                                <p:cTn id="84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Documents and Settings\Administrador\Escritorio\938174-1024x768-ledzeppelin-background-20060902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9" name="Picture 4" descr="http://worldsofwallpapers.com/content/music/super-groups/800/Robert-Plant-Led-Zeppelin-singer-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9" name="Picture 16" descr="http://marcschoenfeld.com/ZepB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997" cy="6858000"/>
          </a:xfrm>
          <a:prstGeom prst="rect">
            <a:avLst/>
          </a:prstGeom>
          <a:noFill/>
        </p:spPr>
      </p:pic>
      <p:pic>
        <p:nvPicPr>
          <p:cNvPr id="21" name="Picture 12" descr="http://www62.tok2.com/home/daistar/ledzeppelin/zep3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2" name="Picture 2" descr="Led Zeppelin wallpaper 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85786" y="928670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Ah, ah, ah, ah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143372" y="2214554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Ah, ah, ah, ah, ha, ah, ah….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715008" y="3286124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857620" y="4500570"/>
            <a:ext cx="928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Love,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572000" y="4500570"/>
            <a:ext cx="25234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low-ow-ow-ow-ove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7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0"/>
                            </p:stCondLst>
                            <p:childTnLst>
                              <p:par>
                                <p:cTn id="2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0"/>
                            </p:stCondLst>
                            <p:childTnLst>
                              <p:par>
                                <p:cTn id="2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500"/>
                            </p:stCondLst>
                            <p:childTnLst>
                              <p:par>
                                <p:cTn id="31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5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0"/>
                            </p:stCondLst>
                            <p:childTnLst>
                              <p:par>
                                <p:cTn id="39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5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9000"/>
                            </p:stCondLst>
                            <p:childTnLst>
                              <p:par>
                                <p:cTn id="6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9500"/>
                            </p:stCondLst>
                            <p:childTnLst>
                              <p:par>
                                <p:cTn id="7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1500"/>
                            </p:stCondLst>
                            <p:childTnLst>
                              <p:par>
                                <p:cTn id="8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3500"/>
                            </p:stCondLst>
                            <p:childTnLst>
                              <p:par>
                                <p:cTn id="8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8500"/>
                            </p:stCondLst>
                            <p:childTnLst>
                              <p:par>
                                <p:cTn id="9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500"/>
                            </p:stCondLst>
                            <p:childTnLst>
                              <p:par>
                                <p:cTn id="98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600040-1024x768-landsca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7686" y="642918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You've been coolin‘   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has estado calmada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659399-1024x768-226870_189440554435874_167900043256592_439680_4759667_n1-160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285852" y="714356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latin typeface="Comic Sans MS" pitchFamily="66" charset="0"/>
              </a:rPr>
              <a:t>baby, I've been droolin‘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nena, yo he estado babeando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42910" y="2428868"/>
            <a:ext cx="59293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latin typeface="Comic Sans MS" pitchFamily="66" charset="0"/>
              </a:rPr>
              <a:t>All the good times I've been misusin‘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todos los buenos momentos los he desperdiciado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8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576044-800x600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6314" y="857232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Way, way down inside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muy, muy en el fondo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714876" y="2571744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I'm gonna give you my love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voy a darte mi amor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786150" y="3929066"/>
            <a:ext cx="53578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I'm gonna give you every inch of my love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daré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cada pulgada de mi amor</a:t>
            </a:r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500562" y="5286388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omic Sans MS" pitchFamily="66" charset="0"/>
              </a:rPr>
              <a:t>I'm gonna give you my love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voy a darte mi amor 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910939-1024x768-wht--butterfly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58" y="571480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Yeah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285852" y="571480"/>
            <a:ext cx="10715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Alright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bien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71538" y="2071678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gran amor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85720" y="3500438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todo el gran amor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929058" y="4429132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     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todo el gran amor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85720" y="5643578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Wanna whole lotta love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todo el gran amor </a:t>
            </a:r>
          </a:p>
        </p:txBody>
      </p:sp>
    </p:spTree>
  </p:cSld>
  <p:clrMapOvr>
    <a:masterClrMapping/>
  </p:clrMapOvr>
  <p:transition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2000">
                <a:schemeClr val="accent2">
                  <a:lumMod val="75000"/>
                </a:schemeClr>
              </a:gs>
              <a:gs pos="0">
                <a:schemeClr val="accent2">
                  <a:lumMod val="75000"/>
                </a:schemeClr>
              </a:gs>
              <a:gs pos="0">
                <a:schemeClr val="accent2">
                  <a:lumMod val="75000"/>
                </a:schemeClr>
              </a:gs>
              <a:gs pos="0">
                <a:schemeClr val="accent2">
                  <a:lumMod val="75000"/>
                </a:schemeClr>
              </a:gs>
              <a:gs pos="0">
                <a:schemeClr val="accent2">
                  <a:lumMod val="75000"/>
                </a:schemeClr>
              </a:gs>
              <a:gs pos="0">
                <a:schemeClr val="accent2">
                  <a:lumMod val="75000"/>
                </a:schemeClr>
              </a:gs>
              <a:gs pos="0">
                <a:schemeClr val="accent2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69" name="Picture 1" descr="C:\Documents and Settings\Administrador\Escritorio\959394-1024x768-3194847709_a518dd22c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572127-1024x768-ledzeppel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7686" y="571480"/>
            <a:ext cx="285752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Way down inside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 en el fondo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929454" y="571480"/>
            <a:ext cx="16430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... Woman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...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mujer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929190" y="2000240"/>
            <a:ext cx="24288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 need it, yeah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necesitas, si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358082" y="2000240"/>
            <a:ext cx="11430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…love  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…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amor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072066" y="3500438"/>
            <a:ext cx="31432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Shake for me, girl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sacúdeme bien, muchacha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500562" y="4929198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wanna be your backdoor man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quiero ser tu amante secreto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500"/>
                            </p:stCondLst>
                            <p:childTnLst>
                              <p:par>
                                <p:cTn id="26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500"/>
                            </p:stCondLst>
                            <p:childTnLst>
                              <p:par>
                                <p:cTn id="36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9500"/>
                            </p:stCondLst>
                            <p:childTnLst>
                              <p:par>
                                <p:cTn id="42" presetID="53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Documents and Settings\Administrador\Escritorio\98196-1024x768-Led_Zeppelin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500042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Hey, 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714480" y="500042"/>
            <a:ext cx="785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oh,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428860" y="500042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ey,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357554" y="500042"/>
            <a:ext cx="785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oh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500562" y="1000108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…Ooahhh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3786182" y="1000108"/>
            <a:ext cx="785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oh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857488" y="2643182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Oh, oh, oh, oh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4286248" y="3571876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Hoo-ma, ma, hey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143372" y="4714884"/>
            <a:ext cx="392909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keep a-coolin', baby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mantenme sereno, nena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928926" y="1000108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ey,  </a:t>
            </a:r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9" grpId="0"/>
      <p:bldP spid="10" grpId="0"/>
      <p:bldP spid="11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ed zeppelin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28992" y="2428868"/>
            <a:ext cx="392909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A-keep a-coolin', baby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mantenme sereno, nena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428992" y="3571876"/>
            <a:ext cx="392909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A-keep a-coolin', baby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mantenme sereno, nena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596" y="4857760"/>
            <a:ext cx="68580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Uh, A-keep a-coolin', baby, wuh, way-hoh, oo-ohh  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ah,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mantenme sereno, nena, uahh, ua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ohh, uu-ohh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5715008" y="6215082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Documents and Settings\Administrador\Escritorio\938174-1024x768-ledzeppelin-background-20060902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1946</TotalTime>
  <Words>586</Words>
  <Application>Microsoft Office PowerPoint</Application>
  <PresentationFormat>Presentación en pantalla (4:3)</PresentationFormat>
  <Paragraphs>101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195</cp:revision>
  <dcterms:created xsi:type="dcterms:W3CDTF">2012-05-01T19:20:39Z</dcterms:created>
  <dcterms:modified xsi:type="dcterms:W3CDTF">2013-01-05T22:13:37Z</dcterms:modified>
</cp:coreProperties>
</file>