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4" r:id="rId2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/vq08Xj7J8QV/yqkA3Wdw" hashData="duQSQrclHbzg88+9k/4zlQC7c8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00"/>
    <a:srgbClr val="336699"/>
    <a:srgbClr val="003366"/>
    <a:srgbClr val="FF0000"/>
    <a:srgbClr val="800000"/>
    <a:srgbClr val="3366FF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91" autoAdjust="0"/>
    <p:restoredTop sz="94673" autoAdjust="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4AE4633C-612F-44A8-9883-7BEFA07247E5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F0C80-6EB3-4862-9CF9-19AC3206E8F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076648-2013-48A8-989F-DC3D4EEB666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D0E6D-E8C3-4751-BA0A-8AFF8349862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0DF46-3547-4CBC-A7B3-095CDEF6456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571A6-3E56-43CE-B7F9-C6FA6023927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D7932-1A50-4415-B6AC-55ABDB09E1A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C4F12-D513-40A3-8CEF-234D722733A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E3455-F4C9-4DA5-9592-F734720E1F8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C0183-B2E6-45F7-8A66-7C4D7192AF2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74375-B0B4-4946-8D29-477D34209BB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B8F9E-F0C7-4C58-A34D-F1A0B9BB52C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FAEDDB-2DF0-4962-B192-D9E7308CDF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CF01AC71-E1A4-46C5-BBFA-35FCE46CFADE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4E43AF-EA41-4FF2-888E-0435282287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11" name="Rectangle 1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CC0000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026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6"/>
            <a:ext cx="8572559" cy="6286545"/>
          </a:xfrm>
          <a:prstGeom prst="rect">
            <a:avLst/>
          </a:prstGeom>
          <a:noFill/>
        </p:spPr>
      </p:pic>
      <p:sp>
        <p:nvSpPr>
          <p:cNvPr id="12" name="11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4309"/>
              <a:gd name="adj2" fmla="val 430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12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4310"/>
              <a:gd name="adj2" fmla="val 399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7"/>
            <a:ext cx="8572560" cy="6286545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7"/>
            <a:ext cx="8572561" cy="6286545"/>
          </a:xfrm>
          <a:prstGeom prst="rect">
            <a:avLst/>
          </a:prstGeom>
          <a:noFill/>
        </p:spPr>
      </p:pic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3857620" y="6000768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i="1" dirty="0">
                <a:solidFill>
                  <a:schemeClr val="bg1"/>
                </a:solidFill>
              </a:rPr>
              <a:t>AVANCE AUTOMATICO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3571868" y="785794"/>
            <a:ext cx="4500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Rolling Stones</a:t>
            </a:r>
            <a:endParaRPr lang="en-US" sz="32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285984" y="3714752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Jumping Jack Flash</a:t>
            </a:r>
            <a:endParaRPr lang="en-US" sz="28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500298" y="4143380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Saltarín Jack Flash</a:t>
            </a:r>
            <a:endParaRPr lang="en-US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571868" y="4572008"/>
            <a:ext cx="2000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1969</a:t>
            </a:r>
            <a:endParaRPr lang="en-US" sz="12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571868" y="785794"/>
            <a:ext cx="4500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Rolling Stones</a:t>
            </a:r>
            <a:endParaRPr lang="en-US" sz="32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285984" y="3714752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Jumping Jack Flash</a:t>
            </a:r>
            <a:endParaRPr lang="en-US" sz="28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500298" y="4143380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Saltarín Jack Flash</a:t>
            </a:r>
            <a:endParaRPr lang="en-US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571868" y="4572008"/>
            <a:ext cx="2000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1969</a:t>
            </a:r>
            <a:endParaRPr lang="en-US" sz="12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786710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643834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6143644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200">
    <p:comb dir="vert"/>
    <p:sndAc>
      <p:stSnd>
        <p:snd r:embed="rId2" name="the rolling stones - best of the stones - jumping jack fla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" presetClass="entr" presetSubtype="1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3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1042988" y="476250"/>
            <a:ext cx="698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2800" b="0" dirty="0">
              <a:effectLst/>
            </a:endParaRPr>
          </a:p>
        </p:txBody>
      </p:sp>
      <p:pic>
        <p:nvPicPr>
          <p:cNvPr id="1026" name="Picture 2" descr="C:\Documents and Settings\Administrador\Escritorio\206292-800x600-C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0" y="1643050"/>
            <a:ext cx="58324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born in a cross-fire hurricane         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Nací en medio del fuego cruzado del huracán</a:t>
            </a:r>
          </a:p>
        </p:txBody>
      </p:sp>
      <p:sp>
        <p:nvSpPr>
          <p:cNvPr id="2080" name="Text Box 32"/>
          <p:cNvSpPr txBox="1">
            <a:spLocks noChangeArrowheads="1"/>
          </p:cNvSpPr>
          <p:nvPr/>
        </p:nvSpPr>
        <p:spPr bwMode="auto">
          <a:xfrm>
            <a:off x="1785918" y="571480"/>
            <a:ext cx="244633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Watch it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Obsérvalo</a:t>
            </a:r>
          </a:p>
        </p:txBody>
      </p:sp>
      <p:pic>
        <p:nvPicPr>
          <p:cNvPr id="1028" name="Picture 4" descr="C:\Documents and Settings\Administrador\Escritorio\Sin título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-1"/>
            <a:ext cx="4943154" cy="380843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niño lluvi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500166" y="357166"/>
            <a:ext cx="652306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I howled at my ma in the driving rain</a:t>
            </a:r>
            <a:r>
              <a:rPr lang="en-US" dirty="0">
                <a:solidFill>
                  <a:srgbClr val="00FF99"/>
                </a:solidFill>
                <a:effectLst/>
                <a:latin typeface="Lucida Calligraphy" pitchFamily="66" charset="0"/>
              </a:rPr>
              <a:t> </a:t>
            </a:r>
            <a:r>
              <a:rPr lang="en-US" dirty="0" smtClean="0">
                <a:solidFill>
                  <a:srgbClr val="00FF99"/>
                </a:solidFill>
                <a:effectLst/>
                <a:latin typeface="Lucida Calligraphy" pitchFamily="66" charset="0"/>
              </a:rPr>
              <a:t>   </a:t>
            </a:r>
            <a:r>
              <a:rPr lang="es-ES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aullé a mi mamá en la lluvia torrencial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2751138" y="55372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endParaRPr lang="en-US" sz="1800" b="0" dirty="0">
              <a:effectLst/>
              <a:latin typeface="Arial" charset="0"/>
            </a:endParaRPr>
          </a:p>
        </p:txBody>
      </p:sp>
      <p:pic>
        <p:nvPicPr>
          <p:cNvPr id="1026" name="Picture 2" descr="C:\Documents and Settings\Administrador\Escritorio\Rolling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00112" y="357167"/>
            <a:ext cx="652940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all right now, in fact, it's a gas!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Pero, ahora está todo bien, de hecho, ¡ es divertido !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4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9" descr="1598431511_7f9d1eb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2735263" y="3429000"/>
            <a:ext cx="64087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It's a Gas!  Gas!  Gas!                                </a:t>
            </a:r>
            <a:r>
              <a:rPr lang="en-US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</a:t>
            </a:r>
            <a:r>
              <a:rPr lang="es-ES" sz="18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¡ </a:t>
            </a:r>
            <a:r>
              <a:rPr lang="es-ES" sz="18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 divertido ! ¡ divertido ! ¡ divertido !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2843213" y="476250"/>
            <a:ext cx="36734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all right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sz="18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todo está bien</a:t>
            </a: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4214810" y="1928802"/>
            <a:ext cx="45005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Jumpin' Jack Flash                   </a:t>
            </a:r>
            <a:r>
              <a:rPr lang="es-ES" sz="18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el saltarín Jack Flash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/>
      <p:bldP spid="5136" grpId="0"/>
      <p:bldP spid="51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6165" name="Picture 21" descr="bruj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</p:spPr>
      </p:pic>
      <p:pic>
        <p:nvPicPr>
          <p:cNvPr id="5" name="Picture 21" descr="bruj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5650" y="0"/>
            <a:ext cx="4578350" cy="6858000"/>
          </a:xfrm>
          <a:prstGeom prst="rect">
            <a:avLst/>
          </a:prstGeom>
          <a:noFill/>
        </p:spPr>
      </p:pic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1714480" y="0"/>
            <a:ext cx="62151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I was raised by a toothless, bearded hag</a:t>
            </a:r>
            <a:r>
              <a:rPr lang="en-US" dirty="0">
                <a:solidFill>
                  <a:srgbClr val="00FF99"/>
                </a:solidFill>
                <a:effectLst/>
                <a:latin typeface="Lucida Calligraphy" pitchFamily="66" charset="0"/>
              </a:rPr>
              <a:t>    </a:t>
            </a:r>
            <a:r>
              <a:rPr lang="es-ES" sz="1800" dirty="0">
                <a:solidFill>
                  <a:srgbClr val="FFFF00"/>
                </a:solidFill>
                <a:effectLst/>
                <a:latin typeface="Lucida Calligraphy" pitchFamily="66" charset="0"/>
              </a:rPr>
              <a:t>Fui criado por una bruja desdentada y barbuda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Documents and Settings\Administrador\Escritorio\852794-800x600-farm---dalhart-windbe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928662" y="642918"/>
            <a:ext cx="750099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I was schooled with a strap right across my back </a:t>
            </a:r>
            <a:r>
              <a:rPr lang="en-US" dirty="0">
                <a:solidFill>
                  <a:srgbClr val="FF0066"/>
                </a:solidFill>
                <a:latin typeface="Lucida Calligraphy" pitchFamily="66" charset="0"/>
              </a:rPr>
              <a:t>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Fui instruido con sujetadores a un lado y otro de mi espalda</a:t>
            </a: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1087446-800x600-jump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1187450" y="620713"/>
            <a:ext cx="691356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all right now, in fact, it's a gas!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Pero ahora todo está bien, de hecho, ¡ es divertido ! </a:t>
            </a: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136624-800x600-BigAir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2484438" y="549275"/>
            <a:ext cx="36734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all right         </a:t>
            </a: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Pero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todo está bien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4929190" y="1785926"/>
            <a:ext cx="421481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Jumpin' Jack Flash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Soy el saltarín Jack Flash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357554" y="3214686"/>
            <a:ext cx="64087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It's a Gas!  Gas!  Gas!                               </a:t>
            </a: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¡ es divertido ! ¡ divertido ! ¡ divertido !</a:t>
            </a:r>
          </a:p>
        </p:txBody>
      </p:sp>
      <p:pic>
        <p:nvPicPr>
          <p:cNvPr id="1026" name="Picture 2" descr="C:\Documents and Settings\Administrador\Escritorio\750788-1024x768-75538_119200982716AM945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dor\Escritorio\750788-1024x768-75538_119200982716AM945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dor\Escritorio\750788-1024x768-75538_119200982716AM945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231627-1024x768-IMG_5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231627-1024x768-IMG_5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Escritorio\231627-1024x768-IMG_5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467"/>
            <a:ext cx="9083748" cy="6812811"/>
          </a:xfrm>
          <a:prstGeom prst="rect">
            <a:avLst/>
          </a:prstGeom>
          <a:noFill/>
        </p:spPr>
      </p:pic>
      <p:pic>
        <p:nvPicPr>
          <p:cNvPr id="1031" name="Picture 7" descr="http://netdna.webdesignerdepot.com/uploads/2008/12/roller-fina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92757" cy="6858000"/>
          </a:xfrm>
          <a:prstGeom prst="rect">
            <a:avLst/>
          </a:prstGeom>
          <a:noFill/>
        </p:spPr>
      </p:pic>
      <p:pic>
        <p:nvPicPr>
          <p:cNvPr id="26" name="Picture 7" descr="http://netdna.webdesignerdepot.com/uploads/2008/12/roller-fina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92757" cy="6858000"/>
          </a:xfrm>
          <a:prstGeom prst="rect">
            <a:avLst/>
          </a:prstGeom>
          <a:noFill/>
        </p:spPr>
      </p:pic>
      <p:pic>
        <p:nvPicPr>
          <p:cNvPr id="27" name="Picture 7" descr="http://netdna.webdesignerdepot.com/uploads/2008/12/roller-fina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9275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9500"/>
                            </p:stCondLst>
                            <p:childTnLst>
                              <p:par>
                                <p:cTn id="5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500"/>
                            </p:stCondLst>
                            <p:childTnLst>
                              <p:par>
                                <p:cTn id="66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49" grpId="0"/>
      <p:bldP spid="102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ahogado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684213" y="642918"/>
            <a:ext cx="774543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/>
                <a:latin typeface="Lucida Calligraphy" pitchFamily="66" charset="0"/>
              </a:rPr>
              <a:t>I was drowned, I was washed up and left for dead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Fui ahogado, arrastrado hasta la playa</a:t>
            </a:r>
            <a:r>
              <a:rPr lang="es-ES" sz="1800" b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me dan por muerto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9" name="Picture 11" descr="cele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300" name="Picture 12" descr="pie sangra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572125" cy="6858000"/>
          </a:xfrm>
          <a:prstGeom prst="rect">
            <a:avLst/>
          </a:prstGeom>
          <a:noFill/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403350" y="476250"/>
            <a:ext cx="63357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fell down to my feet and I saw they bled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caí y vi que mis pies sangraron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3332" name="Picture 20" descr="desaproba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971550" y="404813"/>
            <a:ext cx="74168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frowned at the crumbs of a crust of bread          </a:t>
            </a:r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</a:t>
            </a:r>
            <a:r>
              <a:rPr lang="es-ES_tradnl" sz="1800" dirty="0">
                <a:solidFill>
                  <a:srgbClr val="FFFFFF"/>
                </a:solidFill>
                <a:effectLst/>
                <a:latin typeface="Lucida Calligraphy" pitchFamily="66" charset="0"/>
              </a:rPr>
              <a:t>Yo desaprobé las migajas de un pedazo de pan</a:t>
            </a:r>
            <a:endParaRPr lang="es-ES" sz="1800" dirty="0">
              <a:solidFill>
                <a:srgbClr val="FFFFFF"/>
              </a:solidFill>
              <a:effectLst/>
              <a:latin typeface="Lucida Calligraphy" pitchFamily="66" charset="0"/>
            </a:endParaRPr>
          </a:p>
        </p:txBody>
      </p:sp>
      <p:pic>
        <p:nvPicPr>
          <p:cNvPr id="2054" name="Picture 6" descr="C:\Documents and Settings\Administrador\Escritorio\Sin título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286116" y="714356"/>
            <a:ext cx="6178115" cy="6858000"/>
          </a:xfrm>
          <a:prstGeom prst="rect">
            <a:avLst/>
          </a:prstGeom>
          <a:noFill/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071802" y="1571612"/>
            <a:ext cx="28082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yeah, yeah, yeah                                                  </a:t>
            </a:r>
            <a:r>
              <a:rPr 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_tradnl" sz="1800" dirty="0">
                <a:solidFill>
                  <a:srgbClr val="FFFFFF"/>
                </a:solidFill>
                <a:effectLst/>
                <a:latin typeface="Lucida Calligraphy" pitchFamily="66" charset="0"/>
              </a:rPr>
              <a:t>si, si si</a:t>
            </a:r>
            <a:r>
              <a:rPr lang="en-U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4343" name="Picture 7" descr="MM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7812087" cy="6845300"/>
          </a:xfrm>
          <a:prstGeom prst="rect">
            <a:avLst/>
          </a:prstGeom>
          <a:noFill/>
        </p:spPr>
      </p:pic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323850" y="357166"/>
            <a:ext cx="69627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crowned with a spike right thru my head        </a:t>
            </a:r>
            <a:r>
              <a:rPr lang="es-ES" sz="1800" dirty="0">
                <a:solidFill>
                  <a:srgbClr val="FFFF00"/>
                </a:solidFill>
                <a:effectLst/>
                <a:latin typeface="Lucida Calligraphy" pitchFamily="66" charset="0"/>
              </a:rPr>
              <a:t>Fui coronado con un púa recta que atravesó mi cabeza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23850" y="1571612"/>
            <a:ext cx="331945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thru my head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que atravesó mi cabeza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/>
      <p:bldP spid="143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56511-800x600-Motorcycl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1428728" y="500042"/>
            <a:ext cx="652464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all right now, in fact, it's a gas!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Pero ahora todo está bien, de hecho, ¡ es divertido !</a:t>
            </a:r>
            <a:r>
              <a:rPr lang="en-US" sz="1800" b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endParaRPr lang="es-ES" sz="1800" b="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4" name="Picture 20" descr="3612655233_315f4782b1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2843213" y="476250"/>
            <a:ext cx="36734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it's all right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todo está bien</a:t>
            </a: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4929190" y="1643050"/>
            <a:ext cx="371157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Jumpin' Jack Flash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el saltarín Jack Flash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323850" y="2428869"/>
            <a:ext cx="53197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It's a Gas!  Gas!  Gas!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¡ es divertido ! ¡ divertido ! ¡ divertido !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7" grpId="0"/>
      <p:bldP spid="16398" grpId="0"/>
      <p:bldP spid="163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229225"/>
            <a:ext cx="8229600" cy="5318125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2124075" y="5589588"/>
            <a:ext cx="554355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</a:p>
          <a:p>
            <a:pPr algn="l">
              <a:spcBef>
                <a:spcPct val="50000"/>
              </a:spcBef>
            </a:pPr>
            <a:endParaRPr lang="es-ES" sz="1800" b="0" dirty="0">
              <a:effectLst/>
              <a:latin typeface="Arial" charset="0"/>
            </a:endParaRP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2195513" y="549275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 b="0" dirty="0">
              <a:effectLst/>
              <a:latin typeface="Arial" charset="0"/>
            </a:endParaRPr>
          </a:p>
        </p:txBody>
      </p:sp>
      <p:pic>
        <p:nvPicPr>
          <p:cNvPr id="4097" name="Picture 1" descr="C:\Documents and Settings\Administrador\Escritorio\713058-800x600-Jumping-for-j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539750" y="2636838"/>
            <a:ext cx="554513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Jumping Jack Flash  it’s a gas !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el saltarín Jack Flash  ¡ es divertido !</a:t>
            </a:r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2555875" y="3789363"/>
            <a:ext cx="554513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Jumping Jack Flash  it’s a gas !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Soy el saltarín Jack Flash  ¡ es divertido !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74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57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25" descr="1442116817_af2484a8fd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468313" y="1557338"/>
            <a:ext cx="52562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Jumping Jack Flash  it’s a gas !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1800" dirty="0">
                <a:solidFill>
                  <a:srgbClr val="FFFFFF"/>
                </a:solidFill>
                <a:effectLst/>
                <a:latin typeface="Lucida Calligraphy" pitchFamily="66" charset="0"/>
              </a:rPr>
              <a:t>Soy el saltarín Jack Flash  ¡ es divertido </a:t>
            </a:r>
            <a:r>
              <a:rPr lang="es-ES" sz="1800" dirty="0">
                <a:solidFill>
                  <a:srgbClr val="FFFFFF"/>
                </a:solidFill>
                <a:effectLst/>
              </a:rPr>
              <a:t>!</a:t>
            </a:r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1042988" y="3573463"/>
            <a:ext cx="56165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Jumping Jack Flash  it’s a gas ! …..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Soy el saltarín Jack Flash  ¡ es divertido !.....</a:t>
            </a:r>
          </a:p>
        </p:txBody>
      </p:sp>
      <p:pic>
        <p:nvPicPr>
          <p:cNvPr id="4098" name="Picture 2" descr="http://fondosdeestrellasdelrock.com/wp-content/uploads/images/38/the-rolling-ston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20" name="Picture 2" descr="http://fondosdeestrellasdelrock.com/wp-content/uploads/images/38/the-rolling-ston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  <p:pic>
        <p:nvPicPr>
          <p:cNvPr id="21" name="Picture 2" descr="http://fondosdeestrellasdelrock.com/wp-content/uploads/images/38/the-rolling-ston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://fondosdeestrellasdelrock.com/wp-content/uploads/images/13/the-rolling-ston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3" name="Picture 4" descr="http://fondosdeestrellasdelrock.com/wp-content/uploads/images/13/the-rolling-ston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4" name="Picture 4" descr="http://fondosdeestrellasdelrock.com/wp-content/uploads/images/13/the-rolling-ston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102" name="Picture 6" descr="http://fondosdeestrellasdelrock.com/wp-content/uploads/images/4e/the-rolling-ston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" name="Picture 6" descr="http://fondosdeestrellasdelrock.com/wp-content/uploads/images/4e/the-rolling-ston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6" descr="http://fondosdeestrellasdelrock.com/wp-content/uploads/images/4e/the-rolling-ston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6948488" y="5949950"/>
            <a:ext cx="1943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effectLst/>
              </a:rPr>
              <a:t>            </a:t>
            </a:r>
            <a:r>
              <a:rPr lang="es-ES" sz="1400" dirty="0">
                <a:solidFill>
                  <a:srgbClr val="FF0000"/>
                </a:solidFill>
                <a:effectLst/>
              </a:rPr>
              <a:t>Roberto</a:t>
            </a:r>
          </a:p>
        </p:txBody>
      </p:sp>
    </p:spTree>
  </p:cSld>
  <p:clrMapOvr>
    <a:masterClrMapping/>
  </p:clrMapOvr>
  <p:transition advClick="0"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2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200"/>
                            </p:stCondLst>
                            <p:childTnLst>
                              <p:par>
                                <p:cTn id="64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200"/>
                            </p:stCondLst>
                            <p:childTnLst>
                              <p:par>
                                <p:cTn id="77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2200"/>
                            </p:stCondLst>
                            <p:childTnLst>
                              <p:par>
                                <p:cTn id="91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9" grpId="0"/>
      <p:bldP spid="18450" grpId="0"/>
      <p:bldP spid="184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1832</TotalTime>
  <Words>479</Words>
  <Application>Microsoft Office PowerPoint</Application>
  <PresentationFormat>Presentación en pantalla (4:3)</PresentationFormat>
  <Paragraphs>70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171</cp:revision>
  <dcterms:created xsi:type="dcterms:W3CDTF">2007-04-06T21:45:12Z</dcterms:created>
  <dcterms:modified xsi:type="dcterms:W3CDTF">2012-10-03T19:10:44Z</dcterms:modified>
</cp:coreProperties>
</file>