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47"/>
  </p:notesMasterIdLst>
  <p:sldIdLst>
    <p:sldId id="256" r:id="rId2"/>
    <p:sldId id="325" r:id="rId3"/>
    <p:sldId id="299" r:id="rId4"/>
    <p:sldId id="257" r:id="rId5"/>
    <p:sldId id="300" r:id="rId6"/>
    <p:sldId id="285" r:id="rId7"/>
    <p:sldId id="301" r:id="rId8"/>
    <p:sldId id="278" r:id="rId9"/>
    <p:sldId id="302" r:id="rId10"/>
    <p:sldId id="260" r:id="rId11"/>
    <p:sldId id="303" r:id="rId12"/>
    <p:sldId id="261" r:id="rId13"/>
    <p:sldId id="305" r:id="rId14"/>
    <p:sldId id="304" r:id="rId15"/>
    <p:sldId id="306" r:id="rId16"/>
    <p:sldId id="262" r:id="rId17"/>
    <p:sldId id="307" r:id="rId18"/>
    <p:sldId id="291" r:id="rId19"/>
    <p:sldId id="308" r:id="rId20"/>
    <p:sldId id="320" r:id="rId21"/>
    <p:sldId id="318" r:id="rId22"/>
    <p:sldId id="272" r:id="rId23"/>
    <p:sldId id="317" r:id="rId24"/>
    <p:sldId id="275" r:id="rId25"/>
    <p:sldId id="316" r:id="rId26"/>
    <p:sldId id="280" r:id="rId27"/>
    <p:sldId id="315" r:id="rId28"/>
    <p:sldId id="281" r:id="rId29"/>
    <p:sldId id="314" r:id="rId30"/>
    <p:sldId id="319" r:id="rId31"/>
    <p:sldId id="313" r:id="rId32"/>
    <p:sldId id="287" r:id="rId33"/>
    <p:sldId id="312" r:id="rId34"/>
    <p:sldId id="289" r:id="rId35"/>
    <p:sldId id="311" r:id="rId36"/>
    <p:sldId id="294" r:id="rId37"/>
    <p:sldId id="310" r:id="rId38"/>
    <p:sldId id="298" r:id="rId39"/>
    <p:sldId id="309" r:id="rId40"/>
    <p:sldId id="322" r:id="rId41"/>
    <p:sldId id="324" r:id="rId42"/>
    <p:sldId id="323" r:id="rId43"/>
    <p:sldId id="326" r:id="rId44"/>
    <p:sldId id="327" r:id="rId45"/>
    <p:sldId id="329" r:id="rId4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NkSgMGbcPGgrikW4FxNXA==" hashData="VNFi/lo893ZwqOMpaIAuLt3J4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CCFF33"/>
    <a:srgbClr val="7FE1A0"/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870" y="-132"/>
      </p:cViewPr>
      <p:guideLst>
        <p:guide orient="horz" pos="2160"/>
        <p:guide pos="25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SzPct val="100000"/>
      <a:buFont typeface="Times New Roman" pitchFamily="18" charset="0"/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694" y="2130428"/>
            <a:ext cx="7772612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389" y="3886200"/>
            <a:ext cx="6401223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1613" y="6245225"/>
            <a:ext cx="2132012" cy="4746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A6E67-CEF7-4B30-A16C-9EB2466E0E60}" type="slidenum">
              <a:rPr lang="nl-NL" altLang="en-US"/>
              <a:pPr>
                <a:defRPr/>
              </a:pPr>
              <a:t>‹#›</a:t>
            </a:fld>
            <a:endParaRPr lang="nl-NL" altLang="en-US"/>
          </a:p>
        </p:txBody>
      </p:sp>
    </p:spTree>
  </p:cSld>
  <p:clrMapOvr>
    <a:masterClrMapping/>
  </p:clrMapOvr>
  <p:transition spd="slow" advClick="0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6425" cy="1141412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6425" cy="4524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1613" y="6245225"/>
            <a:ext cx="2132012" cy="4746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AD254-F596-4663-BC22-93B6CA912D7E}" type="slidenum">
              <a:rPr lang="nl-NL" altLang="en-US"/>
              <a:pPr>
                <a:defRPr/>
              </a:pPr>
              <a:t>‹#›</a:t>
            </a:fld>
            <a:endParaRPr lang="nl-NL" altLang="en-US"/>
          </a:p>
        </p:txBody>
      </p:sp>
    </p:spTree>
  </p:cSld>
  <p:clrMapOvr>
    <a:masterClrMapping/>
  </p:clrMapOvr>
  <p:transition spd="slow" advClick="0"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Kép 8" descr="1045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http://1.bp.blogspot.com/_sH-hM9UBdCg/TOsw9Alw52I/AAAAAAAAAeY/PNRL0oIruD4/s1600/The_Rolling_Ston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Szövegdoboz 7"/>
          <p:cNvSpPr txBox="1">
            <a:spLocks noChangeArrowheads="1"/>
          </p:cNvSpPr>
          <p:nvPr/>
        </p:nvSpPr>
        <p:spPr bwMode="auto">
          <a:xfrm>
            <a:off x="1619250" y="4941888"/>
            <a:ext cx="5761038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400" b="1">
                <a:solidFill>
                  <a:srgbClr val="FF0000"/>
                </a:solidFill>
                <a:latin typeface="Harrington" pitchFamily="82" charset="0"/>
              </a:rPr>
              <a:t>            THE </a:t>
            </a:r>
          </a:p>
          <a:p>
            <a:r>
              <a:rPr lang="en-US" sz="5400" b="1">
                <a:solidFill>
                  <a:srgbClr val="FF0000"/>
                </a:solidFill>
                <a:latin typeface="Harrington" pitchFamily="82" charset="0"/>
              </a:rPr>
              <a:t>ROLLING STONES</a:t>
            </a:r>
            <a:endParaRPr lang="ro-RO" sz="5400" b="1">
              <a:solidFill>
                <a:srgbClr val="FF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6000">
    <p:split orient="vert"/>
    <p:sndAc>
      <p:stSnd>
        <p:snd r:embed="rId2" name=" Satisfaction 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C:\Users\Kiss Istvan\Documents\DonationCoder\ScreenshotCaptor\Screenshots\Screenshot - 06.03.2017 , 7_30_5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Kiss Istvan\Documents\DonationCoder\ScreenshotCaptor\Screenshots\Screenshot - 06.03.2017 , 7_35_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6300" y="571500"/>
            <a:ext cx="7389813" cy="5715000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  <p:pic>
        <p:nvPicPr>
          <p:cNvPr id="6147" name="Picture 12" descr="http://teemato.com/wp-content/uploads/rolling-stones-th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1125538"/>
            <a:ext cx="55975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3" descr="Kép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17513"/>
            <a:ext cx="8713788" cy="602297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media1.s-nbcnews.com/j/newscms/2016_09/1440261/160301-rollingstones2-1005_a4cfcc3bfa86452481d7cdd4f6a27cc4.nbcnews-ux-2880-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10009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3" descr="Kép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752475"/>
            <a:ext cx="8785225" cy="535305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www.iorr.org/tour15/20150623_milwaukee_jp_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3" descr="Kép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549275"/>
            <a:ext cx="7248525" cy="5572125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riviera-maya-news.com/wp-content/uploads/2015/11/Rolling-St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650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:\Users\Kiss Istvan\Documents\DonationCoder\ScreenshotCaptor\Screenshots\Screenshot - 06.03.2017 , 4_13_4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1538" y="866775"/>
            <a:ext cx="7399337" cy="5124450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ac.450f.edgecastcdn.net/80450F/ultimateclassicrock.com/files/2015/03/Rolling-St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4" descr="Kép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assets.rollingstone.com/assets/2015/article/rolling-stones-plan-summer-tour-sticky-fingers-reissue-20150331/190375/medium_rect/1427727075/720x405-4593975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125538"/>
            <a:ext cx="8229600" cy="462915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http://topherlytle.files.wordpress.com/2008/09/rolling_stones_sign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836613"/>
            <a:ext cx="5715000" cy="5303837"/>
          </a:xfrm>
          <a:prstGeom prst="rect">
            <a:avLst/>
          </a:prstGeom>
          <a:noFill/>
          <a:ln w="76200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mojo4music.com/media/2015/07/rollingstonesartistguide-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484313"/>
            <a:ext cx="8785225" cy="3716337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5" descr="Kép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88913"/>
            <a:ext cx="4933950" cy="648017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cbsjackontheweb.files.wordpress.com/2013/06/the_rolling_stones_by_maria_ive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0088" y="0"/>
            <a:ext cx="10025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3" descr="Kép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9688" y="188913"/>
            <a:ext cx="6524625" cy="6480175"/>
          </a:xfrm>
          <a:prstGeom prst="rect">
            <a:avLst/>
          </a:prstGeom>
          <a:noFill/>
          <a:ln w="76200">
            <a:solidFill>
              <a:srgbClr val="3333FF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Kapcsolódó ké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836613"/>
            <a:ext cx="7797800" cy="5162550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4" descr="Kép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7050" y="115888"/>
            <a:ext cx="5549900" cy="65532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assets.rollingstone.com/assets/2013/article/rolling-stones-add-concert-dates-in-australia-and-new-zealand-20131203/13650/_original/1035x690-120313-stones-1800-13860838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76250"/>
            <a:ext cx="8785225" cy="5832475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3" descr="Kép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15888"/>
            <a:ext cx="4572000" cy="6553200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themalaymailonline.com/uploads/articles/2015-07/ROLLINGSTONES03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33375"/>
            <a:ext cx="8785225" cy="6092825"/>
          </a:xfrm>
          <a:prstGeom prst="rect">
            <a:avLst/>
          </a:prstGeom>
          <a:noFill/>
          <a:ln w="76200">
            <a:solidFill>
              <a:srgbClr val="FFC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C:\Users\Kiss Istvan\Documents\DonationCoder\ScreenshotCaptor\Screenshots\Screenshot - 06.03.2017 , 4_18_4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573088"/>
            <a:ext cx="6480175" cy="5711825"/>
          </a:xfrm>
          <a:prstGeom prst="rect">
            <a:avLst/>
          </a:prstGeom>
          <a:noFill/>
          <a:ln w="76200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metrouk2.files.wordpress.com/2013/06/ay113240733glastonbury-eng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76250"/>
            <a:ext cx="8785225" cy="59055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3" descr="Kép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0"/>
            <a:ext cx="7572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https://vanzguitars.files.wordpress.com/2014/03/concert-the-rolling-st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33375"/>
            <a:ext cx="8785225" cy="6159500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3" descr="Kép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88913"/>
            <a:ext cx="6426200" cy="6480175"/>
          </a:xfrm>
          <a:prstGeom prst="rect">
            <a:avLst/>
          </a:prstGeom>
          <a:noFill/>
          <a:ln w="76200">
            <a:solidFill>
              <a:srgbClr val="3333FF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images.ukfestivalguides.com/news_images/rolling_stones_free_conce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338" y="0"/>
            <a:ext cx="101060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4" descr="Kép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88913"/>
            <a:ext cx="5191125" cy="6480175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.wennermedia.com/social/rs-rolling-stones-4e40d6d8-8291-459d-a39a-d8f0709783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04938" y="0"/>
            <a:ext cx="114490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C:\Users\Kiss Istvan\Documents\DonationCoder\ScreenshotCaptor\Screenshots\Screenshot - 06.03.2017 , 4_21_5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620713"/>
            <a:ext cx="6580187" cy="5656262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darkroom-cdn.s3.amazonaws.com/2015/07/July-12-1962-St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76250"/>
            <a:ext cx="8713788" cy="5805488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3" descr="Kép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gigslutz.co.uk/wp-content/uploads/2013/07/Rolling-Stones-Hyde-Park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1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3" descr="Kép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" y="188913"/>
            <a:ext cx="7696200" cy="648017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ages.mstarz.com/data/images/full/10965/ronnie-wood-l-mick-jagger-and-keith-richards-perform-onstage-during-the-rolling-stones-final-concert-of-their-50-and-counting-tour-in-newark-new-jersey-december-15-2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Kép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88913"/>
            <a:ext cx="5184775" cy="6480175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ages.mstarz.com/data/images/full/12075/ron-wood-l-mick-jagger-2nd-l-charlie-watts-and-keith-richards-r-of-the-rolling-stones-perform-during-the-12-12-12-benefit-concert-for-victims-of-superstorm-sandy-at-madison-square-garden-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8785225" cy="5949950"/>
          </a:xfrm>
          <a:prstGeom prst="rect">
            <a:avLst/>
          </a:prstGeom>
          <a:noFill/>
          <a:ln w="76200">
            <a:solidFill>
              <a:srgbClr val="92D05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2" descr="Kép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04838"/>
            <a:ext cx="8785225" cy="5648325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Kép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Kép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20713"/>
            <a:ext cx="8785225" cy="556577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Képtalálat a következőre: „rolling stones live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Képtalálat a következőre: „rolling stones live”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8207375" cy="5407025"/>
          </a:xfrm>
          <a:prstGeom prst="rect">
            <a:avLst/>
          </a:prstGeom>
          <a:noFill/>
          <a:ln w="76200">
            <a:solidFill>
              <a:srgbClr val="CCFF33"/>
            </a:solidFill>
            <a:miter lim="800000"/>
            <a:headEnd/>
            <a:tailEnd/>
          </a:ln>
        </p:spPr>
      </p:pic>
      <p:sp>
        <p:nvSpPr>
          <p:cNvPr id="48131" name="Szövegdoboz 4"/>
          <p:cNvSpPr txBox="1">
            <a:spLocks noChangeArrowheads="1"/>
          </p:cNvSpPr>
          <p:nvPr/>
        </p:nvSpPr>
        <p:spPr bwMode="auto">
          <a:xfrm>
            <a:off x="3851275" y="5805488"/>
            <a:ext cx="1908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7200">
                <a:solidFill>
                  <a:srgbClr val="FF0000"/>
                </a:solidFill>
                <a:latin typeface="Narkisim" pitchFamily="34" charset="-79"/>
                <a:cs typeface="Narkisim" pitchFamily="34" charset="-79"/>
              </a:rPr>
              <a:t>END</a:t>
            </a:r>
            <a:endParaRPr lang="ro-RO" sz="7200">
              <a:solidFill>
                <a:srgbClr val="FF0000"/>
              </a:solidFill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48132" name="Szövegdoboz 5"/>
          <p:cNvSpPr txBox="1">
            <a:spLocks noChangeArrowheads="1"/>
          </p:cNvSpPr>
          <p:nvPr/>
        </p:nvSpPr>
        <p:spPr bwMode="auto">
          <a:xfrm>
            <a:off x="5076825" y="692150"/>
            <a:ext cx="19637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0000"/>
                </a:solidFill>
              </a:rPr>
              <a:t>Mick Jagger</a:t>
            </a:r>
            <a:endParaRPr lang="ro-RO" sz="2400" b="1">
              <a:solidFill>
                <a:srgbClr val="FF0000"/>
              </a:solidFill>
            </a:endParaRPr>
          </a:p>
        </p:txBody>
      </p:sp>
      <p:sp>
        <p:nvSpPr>
          <p:cNvPr id="48133" name="Szövegdoboz 6"/>
          <p:cNvSpPr txBox="1">
            <a:spLocks noChangeArrowheads="1"/>
          </p:cNvSpPr>
          <p:nvPr/>
        </p:nvSpPr>
        <p:spPr bwMode="auto">
          <a:xfrm>
            <a:off x="1331913" y="404813"/>
            <a:ext cx="2159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Ronnie Wood</a:t>
            </a:r>
            <a:endParaRPr lang="ro-RO" sz="2400" b="1">
              <a:solidFill>
                <a:srgbClr val="FFFF00"/>
              </a:solidFill>
            </a:endParaRPr>
          </a:p>
        </p:txBody>
      </p:sp>
      <p:sp>
        <p:nvSpPr>
          <p:cNvPr id="48134" name="Szövegdoboz 7"/>
          <p:cNvSpPr txBox="1">
            <a:spLocks noChangeArrowheads="1"/>
          </p:cNvSpPr>
          <p:nvPr/>
        </p:nvSpPr>
        <p:spPr bwMode="auto">
          <a:xfrm>
            <a:off x="2987675" y="1773238"/>
            <a:ext cx="2139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7FE1A0"/>
                </a:solidFill>
              </a:rPr>
              <a:t>Charlie Watts</a:t>
            </a:r>
            <a:endParaRPr lang="ro-RO" sz="2400" b="1">
              <a:solidFill>
                <a:srgbClr val="7FE1A0"/>
              </a:solidFill>
            </a:endParaRPr>
          </a:p>
        </p:txBody>
      </p:sp>
      <p:sp>
        <p:nvSpPr>
          <p:cNvPr id="48135" name="Szövegdoboz 8"/>
          <p:cNvSpPr txBox="1">
            <a:spLocks noChangeArrowheads="1"/>
          </p:cNvSpPr>
          <p:nvPr/>
        </p:nvSpPr>
        <p:spPr bwMode="auto">
          <a:xfrm>
            <a:off x="6948488" y="1557338"/>
            <a:ext cx="17573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2400" b="1">
                <a:solidFill>
                  <a:srgbClr val="CCFF33"/>
                </a:solidFill>
              </a:rPr>
              <a:t>Keith </a:t>
            </a:r>
            <a:endParaRPr lang="en-US" sz="2400" b="1">
              <a:solidFill>
                <a:srgbClr val="CCFF33"/>
              </a:solidFill>
            </a:endParaRPr>
          </a:p>
          <a:p>
            <a:r>
              <a:rPr lang="en-US" sz="2400" b="1">
                <a:solidFill>
                  <a:srgbClr val="CCFF33"/>
                </a:solidFill>
              </a:rPr>
              <a:t>   </a:t>
            </a:r>
            <a:r>
              <a:rPr lang="ro-RO" sz="2400" b="1">
                <a:solidFill>
                  <a:srgbClr val="CCFF33"/>
                </a:solidFill>
              </a:rPr>
              <a:t>Richards</a:t>
            </a:r>
          </a:p>
        </p:txBody>
      </p:sp>
      <p:sp>
        <p:nvSpPr>
          <p:cNvPr id="48136" name="Szövegdoboz 9"/>
          <p:cNvSpPr txBox="1">
            <a:spLocks noChangeArrowheads="1"/>
          </p:cNvSpPr>
          <p:nvPr/>
        </p:nvSpPr>
        <p:spPr bwMode="auto">
          <a:xfrm>
            <a:off x="6948488" y="6092825"/>
            <a:ext cx="1727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rgbClr val="CCFF33"/>
                </a:solidFill>
                <a:latin typeface="Monotype Corsiva" pitchFamily="66" charset="0"/>
              </a:rPr>
              <a:t>kisspista</a:t>
            </a:r>
            <a:endParaRPr lang="ro-RO" sz="3600" b="1">
              <a:solidFill>
                <a:srgbClr val="CCFF33"/>
              </a:solidFill>
              <a:latin typeface="Monotype Corsiva" pitchFamily="66" charset="0"/>
            </a:endParaRPr>
          </a:p>
        </p:txBody>
      </p:sp>
      <p:sp>
        <p:nvSpPr>
          <p:cNvPr id="48137" name="Szövegdoboz 10"/>
          <p:cNvSpPr txBox="1">
            <a:spLocks noChangeArrowheads="1"/>
          </p:cNvSpPr>
          <p:nvPr/>
        </p:nvSpPr>
        <p:spPr bwMode="auto">
          <a:xfrm>
            <a:off x="179388" y="6165850"/>
            <a:ext cx="30337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 </a:t>
            </a:r>
            <a:r>
              <a:rPr lang="en-US" sz="2400" b="1">
                <a:solidFill>
                  <a:srgbClr val="FFFF00"/>
                </a:solidFill>
              </a:rPr>
              <a:t>Song :</a:t>
            </a:r>
            <a:r>
              <a:rPr lang="en-US" sz="2400" b="1"/>
              <a:t> </a:t>
            </a:r>
            <a:r>
              <a:rPr lang="en-US" sz="2400" b="1">
                <a:solidFill>
                  <a:srgbClr val="00B0F0"/>
                </a:solidFill>
              </a:rPr>
              <a:t>Satisfaction</a:t>
            </a:r>
            <a:endParaRPr lang="ro-RO" sz="2400" b="1">
              <a:solidFill>
                <a:srgbClr val="00B0F0"/>
              </a:solidFill>
            </a:endParaRPr>
          </a:p>
        </p:txBody>
      </p:sp>
      <p:pic>
        <p:nvPicPr>
          <p:cNvPr id="12" name="Kép 11" descr="85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 Rolling Sto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 Rolling Stones</Template>
  <TotalTime>19</TotalTime>
  <Pages>0</Pages>
  <Words>31</Words>
  <Characters>0</Characters>
  <Application>Microsoft Office PowerPoint</Application>
  <DocSecurity>0</DocSecurity>
  <PresentationFormat>Diavetítés a képernyőre (4:3 oldalarány)</PresentationFormat>
  <Lines>0</Lines>
  <Paragraphs>12</Paragraphs>
  <Slides>45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45</vt:i4>
      </vt:variant>
    </vt:vector>
  </HeadingPairs>
  <TitlesOfParts>
    <vt:vector size="52" baseType="lpstr">
      <vt:lpstr>Arial</vt:lpstr>
      <vt:lpstr>Times New Roman</vt:lpstr>
      <vt:lpstr>Calibri</vt:lpstr>
      <vt:lpstr>Harrington</vt:lpstr>
      <vt:lpstr>Narkisim</vt:lpstr>
      <vt:lpstr>Monotype Corsiva</vt:lpstr>
      <vt:lpstr>The Rolling Stones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dc:description>16 Jan. 2014</dc:description>
  <cp:lastModifiedBy>Kiss Istvan</cp:lastModifiedBy>
  <cp:revision>2</cp:revision>
  <cp:lastPrinted>1899-12-30T00:00:00Z</cp:lastPrinted>
  <dcterms:created xsi:type="dcterms:W3CDTF">2017-03-15T11:09:42Z</dcterms:created>
  <dcterms:modified xsi:type="dcterms:W3CDTF">2017-03-15T11:29:41Z</dcterms:modified>
  <cp:category>TheLonelyBull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1033-8.1.0.3030</vt:lpwstr>
  </property>
</Properties>
</file>