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76" r:id="rId13"/>
    <p:sldId id="277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kTGdwUyunOe5tqgH3gvfQ==" hashData="WnOnUXpN0fcombhniWNlCmEyi5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B95E7-B194-4665-80F2-CE688FB0BD2F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8A51D-12D2-4D71-980C-EDFC19C4E0B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80238-FECD-45A3-9E57-D72020FD4093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622AF-3D81-4AA3-B83E-E864BBEF10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10F47-7DBC-4C46-AE57-36B31775181B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12D53-6F92-4ED1-AF08-A645A6AD28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0437D-F712-4145-9DDF-F24D41404C12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645DD-DF15-45CB-9871-25624D8C39B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FCE73-BAC7-4B6B-945F-50AD98270142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06B06-6C40-42B6-90CB-B68134FD60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2069E-6B33-4B8E-AC85-47BD2F26E8DC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E10DD-FAE1-41B0-B8FE-6B9162DF217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AD9AB-F99D-4ED1-8411-AE090E11E412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C4FA0-1A60-4AE4-9835-EAF9A9A169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D11A0-2836-49CA-A8E3-02F2184DCADC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2ACE-F80A-452B-B321-50ED00C242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E1052-3AFC-4580-AB4C-1BC725C2C522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A12B2-8897-47F1-BD02-18B387D3EB6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CE005-E93B-4F15-A75D-523C067D3847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70484-F5D6-48EC-91BA-B72E1553421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0821F-E904-41C7-BAC0-A3915A2A68EA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B5382-23E8-422A-8E02-D5825FACE83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ABD78-47A9-4C52-8AD1-A26BD151E4F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5FB4C2-FDDE-4AAD-B5C4-BFA78192387C}" type="datetimeFigureOut">
              <a:rPr lang="es-ES"/>
              <a:pPr>
                <a:defRPr/>
              </a:pPr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328525-DC36-4348-9E2D-E8C06F3D80E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F3E6E9-09A1-4A5B-95E6-7FFFA7916946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Usuario\Documents\AWALPAPERS BONITOS\FONDOS GUAPOSSSS\fejlec2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5 CuadroTexto"/>
          <p:cNvSpPr txBox="1">
            <a:spLocks noChangeArrowheads="1"/>
          </p:cNvSpPr>
          <p:nvPr/>
        </p:nvSpPr>
        <p:spPr bwMode="auto">
          <a:xfrm>
            <a:off x="250825" y="333375"/>
            <a:ext cx="37449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rgbClr val="FFC000"/>
                </a:solidFill>
                <a:latin typeface="Calibri" pitchFamily="34" charset="0"/>
              </a:rPr>
              <a:t>Canción </a:t>
            </a:r>
            <a:r>
              <a:rPr lang="en-US" sz="2400" dirty="0">
                <a:solidFill>
                  <a:srgbClr val="FFC000"/>
                </a:solidFill>
                <a:latin typeface="Calibri" pitchFamily="34" charset="0"/>
              </a:rPr>
              <a:t>The power of love </a:t>
            </a:r>
          </a:p>
          <a:p>
            <a:pPr algn="ctr"/>
            <a:r>
              <a:rPr lang="en-US" sz="2400" dirty="0">
                <a:solidFill>
                  <a:srgbClr val="FFC000"/>
                </a:solidFill>
                <a:latin typeface="Calibri" pitchFamily="34" charset="0"/>
              </a:rPr>
              <a:t>(el poder del Amor)</a:t>
            </a:r>
          </a:p>
          <a:p>
            <a:pPr algn="ctr"/>
            <a:r>
              <a:rPr lang="es-ES" sz="2400" dirty="0">
                <a:solidFill>
                  <a:srgbClr val="FFFF00"/>
                </a:solidFill>
                <a:latin typeface="Calibri" pitchFamily="34" charset="0"/>
              </a:rPr>
              <a:t>Interprete: Celine Dión </a:t>
            </a:r>
          </a:p>
        </p:txBody>
      </p:sp>
      <p:pic>
        <p:nvPicPr>
          <p:cNvPr id="2052" name="Picture 5" descr="http://cdn1.ouchpress.com/thumbs/celebrities/452/277387-celine-dion-1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1557338"/>
            <a:ext cx="19431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260350"/>
            <a:ext cx="1481138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10 Rectángulo"/>
          <p:cNvSpPr>
            <a:spLocks noChangeArrowheads="1"/>
          </p:cNvSpPr>
          <p:nvPr/>
        </p:nvSpPr>
        <p:spPr bwMode="auto">
          <a:xfrm>
            <a:off x="0" y="3284538"/>
            <a:ext cx="56483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The power of love</a:t>
            </a:r>
          </a:p>
          <a:p>
            <a:r>
              <a:rPr lang="en-US" sz="4800" b="1" u="sng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el </a:t>
            </a:r>
            <a:r>
              <a:rPr lang="en-US" sz="4800" b="1" u="sng" dirty="0" err="1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poder</a:t>
            </a:r>
            <a:r>
              <a:rPr lang="en-US" sz="4800" b="1" u="sng" dirty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 del Amor </a:t>
            </a:r>
            <a:endParaRPr lang="es-ES" sz="4800" b="1" u="sng" dirty="0">
              <a:solidFill>
                <a:srgbClr val="FFC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055" name="Picture 7" descr="C:\Users\Usuario\Documents\AWALPAPERS BONITOS\13-3-2012\altavoz3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68313" y="4437063"/>
            <a:ext cx="1727201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1908175" y="5516563"/>
            <a:ext cx="44640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</p:spTree>
  </p:cSld>
  <p:clrMapOvr>
    <a:masterClrMapping/>
  </p:clrMapOvr>
  <p:transition advTm="1000">
    <p:sndAc>
      <p:stSnd>
        <p:snd r:embed="rId2" name="108-celine_dion-the_power_of_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WALPAPERS BONITOS\FONDOS GIFS\1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http://mercy.hu/pngkepek/parok/parok5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3648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4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Pregúntale a la noche, Si ha visto alguna vez, Dos pieles abrazándose, En una misma piel..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2276872"/>
            <a:ext cx="3275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Ask the </a:t>
            </a:r>
            <a:r>
              <a:rPr lang="en-US" sz="2400" dirty="0" smtClean="0">
                <a:solidFill>
                  <a:srgbClr val="FF0000"/>
                </a:solidFill>
              </a:rPr>
              <a:t>night ,If </a:t>
            </a:r>
            <a:r>
              <a:rPr lang="en-US" sz="2400" dirty="0">
                <a:solidFill>
                  <a:srgbClr val="FF0000"/>
                </a:solidFill>
              </a:rPr>
              <a:t>you have ever </a:t>
            </a:r>
            <a:r>
              <a:rPr lang="en-US" sz="2400" dirty="0" smtClean="0">
                <a:solidFill>
                  <a:srgbClr val="FF0000"/>
                </a:solidFill>
              </a:rPr>
              <a:t>seen, Two </a:t>
            </a:r>
            <a:r>
              <a:rPr lang="en-US" sz="2400" dirty="0">
                <a:solidFill>
                  <a:srgbClr val="FF0000"/>
                </a:solidFill>
              </a:rPr>
              <a:t>skins </a:t>
            </a:r>
            <a:r>
              <a:rPr lang="en-US" sz="2400" dirty="0" smtClean="0">
                <a:solidFill>
                  <a:srgbClr val="FF0000"/>
                </a:solidFill>
              </a:rPr>
              <a:t>embracing, In </a:t>
            </a:r>
            <a:r>
              <a:rPr lang="en-US" sz="2400" dirty="0">
                <a:solidFill>
                  <a:srgbClr val="FF0000"/>
                </a:solidFill>
              </a:rPr>
              <a:t>the same </a:t>
            </a:r>
            <a:r>
              <a:rPr lang="en-US" sz="2400" dirty="0" smtClean="0">
                <a:solidFill>
                  <a:srgbClr val="FF0000"/>
                </a:solidFill>
              </a:rPr>
              <a:t>skin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2.bp.blogspot.com/-uW84qPFhRXA/TkuaZ_MRyfI/AAAAAAAAAGI/yir-C2LwCfE/s1600/is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4" descr="http://www.vuelosislas.com/images/imagen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http://mercy.hu/pngkepek/vagott/vagott26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6672"/>
            <a:ext cx="1727200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http://mercy.hu/pngkepek/pasik/pasik12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765175"/>
            <a:ext cx="156210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5 CuadroTexto"/>
          <p:cNvSpPr txBox="1">
            <a:spLocks noChangeArrowheads="1"/>
          </p:cNvSpPr>
          <p:nvPr/>
        </p:nvSpPr>
        <p:spPr bwMode="auto">
          <a:xfrm>
            <a:off x="0" y="5589240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latin typeface="Calibri" pitchFamily="34" charset="0"/>
              </a:rPr>
              <a:t>Mi cuerpo es casi tuyo, Tu cuerpo es casi mío, Dos islas que se buscan, Entre la niebla de las dos..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411760" y="3861048"/>
            <a:ext cx="3995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My body is almost </a:t>
            </a:r>
            <a:r>
              <a:rPr lang="en-US" sz="2000" b="1" dirty="0" smtClean="0">
                <a:solidFill>
                  <a:srgbClr val="FF0000"/>
                </a:solidFill>
              </a:rPr>
              <a:t>yours, Your </a:t>
            </a:r>
            <a:r>
              <a:rPr lang="en-US" sz="2000" b="1" dirty="0">
                <a:solidFill>
                  <a:srgbClr val="FF0000"/>
                </a:solidFill>
              </a:rPr>
              <a:t>body is almost </a:t>
            </a:r>
            <a:r>
              <a:rPr lang="en-US" sz="2000" b="1" dirty="0" smtClean="0">
                <a:solidFill>
                  <a:srgbClr val="FF0000"/>
                </a:solidFill>
              </a:rPr>
              <a:t>mine, Two </a:t>
            </a:r>
            <a:r>
              <a:rPr lang="en-US" sz="2000" b="1" dirty="0">
                <a:solidFill>
                  <a:srgbClr val="FF0000"/>
                </a:solidFill>
              </a:rPr>
              <a:t>islands that are </a:t>
            </a:r>
            <a:r>
              <a:rPr lang="en-US" sz="2000" b="1" dirty="0" smtClean="0">
                <a:solidFill>
                  <a:srgbClr val="FF0000"/>
                </a:solidFill>
              </a:rPr>
              <a:t>sought, In </a:t>
            </a:r>
            <a:r>
              <a:rPr lang="en-US" sz="2000" b="1" dirty="0">
                <a:solidFill>
                  <a:srgbClr val="FF0000"/>
                </a:solidFill>
              </a:rPr>
              <a:t>the mist of the </a:t>
            </a:r>
            <a:r>
              <a:rPr lang="en-US" sz="2000" b="1" dirty="0" smtClean="0">
                <a:solidFill>
                  <a:srgbClr val="FF0000"/>
                </a:solidFill>
              </a:rPr>
              <a:t>two</a:t>
            </a:r>
            <a:endParaRPr lang="es-E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ocuments\AWALPAPERS BONITOS\FONDOS GUAPOSSSS\f2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ttp://mercy.hu/pngkepek/pasik/pasik6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90500"/>
            <a:ext cx="4438650" cy="666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9" descr="http://mercy.hu/pngkepek/vagott/vagott31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063" y="447675"/>
            <a:ext cx="3257550" cy="641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8 CuadroTexto"/>
          <p:cNvSpPr txBox="1">
            <a:spLocks noChangeArrowheads="1"/>
          </p:cNvSpPr>
          <p:nvPr/>
        </p:nvSpPr>
        <p:spPr bwMode="auto">
          <a:xfrm>
            <a:off x="0" y="52292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C000"/>
                </a:solidFill>
                <a:latin typeface="Calibri" pitchFamily="34" charset="0"/>
              </a:rPr>
              <a:t>Si tú eres mi hombre..Y yo tu mujer..Donde quiera que estés, amor..Contigo estaré..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2924944"/>
            <a:ext cx="2627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If you are my </a:t>
            </a:r>
            <a:r>
              <a:rPr lang="en-US" sz="2400" dirty="0" smtClean="0"/>
              <a:t>man, And </a:t>
            </a:r>
            <a:r>
              <a:rPr lang="en-US" sz="2400" dirty="0"/>
              <a:t>I your </a:t>
            </a:r>
            <a:r>
              <a:rPr lang="en-US" sz="2400" dirty="0" smtClean="0"/>
              <a:t>wife, Wherever, you </a:t>
            </a:r>
            <a:r>
              <a:rPr lang="en-US" sz="2400" dirty="0"/>
              <a:t>are, </a:t>
            </a:r>
            <a:r>
              <a:rPr lang="en-US" sz="2400" dirty="0" smtClean="0"/>
              <a:t>love, you'll be</a:t>
            </a:r>
            <a:endParaRPr lang="es-ES" sz="2400" dirty="0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http://www.fondosypantallas.com/wp-content/uploads/2009/04/mar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http://mercy.hu/pngkepek/vagott/vagott26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08050"/>
            <a:ext cx="4211637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http://mercy.hu/pngkepek/pasik/pasik16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981075"/>
            <a:ext cx="385192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5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FF00"/>
                </a:solidFill>
                <a:latin typeface="Calibri" pitchFamily="34" charset="0"/>
              </a:rPr>
              <a:t>Porque el sol puede mentir, Porque el mar puede engañar, Todo puede ser mentira, Pero nosotros, somos verdad..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1916832"/>
            <a:ext cx="219573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C00000"/>
                </a:solidFill>
              </a:rPr>
              <a:t>Because the sun can </a:t>
            </a:r>
            <a:r>
              <a:rPr lang="en-US" sz="2000" dirty="0" smtClean="0">
                <a:solidFill>
                  <a:srgbClr val="C00000"/>
                </a:solidFill>
              </a:rPr>
              <a:t>lie, Because </a:t>
            </a:r>
            <a:r>
              <a:rPr lang="en-US" sz="2000" dirty="0">
                <a:solidFill>
                  <a:srgbClr val="C00000"/>
                </a:solidFill>
              </a:rPr>
              <a:t>the sea can </a:t>
            </a:r>
            <a:r>
              <a:rPr lang="en-US" sz="2000" dirty="0" smtClean="0">
                <a:solidFill>
                  <a:srgbClr val="C00000"/>
                </a:solidFill>
              </a:rPr>
              <a:t>be deceiving</a:t>
            </a:r>
            <a:r>
              <a:rPr lang="en-US" sz="2000" dirty="0">
                <a:solidFill>
                  <a:srgbClr val="C00000"/>
                </a:solidFill>
              </a:rPr>
              <a:t/>
            </a:r>
            <a:br>
              <a:rPr lang="en-US" sz="2000" dirty="0">
                <a:solidFill>
                  <a:srgbClr val="C00000"/>
                </a:solidFill>
              </a:rPr>
            </a:br>
            <a:r>
              <a:rPr lang="en-US" sz="2000" dirty="0">
                <a:solidFill>
                  <a:srgbClr val="C00000"/>
                </a:solidFill>
              </a:rPr>
              <a:t>Everything can be a </a:t>
            </a:r>
            <a:r>
              <a:rPr lang="en-US" sz="2000" dirty="0" smtClean="0">
                <a:solidFill>
                  <a:srgbClr val="C00000"/>
                </a:solidFill>
              </a:rPr>
              <a:t>lie, But </a:t>
            </a:r>
            <a:r>
              <a:rPr lang="en-US" sz="2000" dirty="0">
                <a:solidFill>
                  <a:srgbClr val="C00000"/>
                </a:solidFill>
              </a:rPr>
              <a:t>we are really</a:t>
            </a:r>
            <a:r>
              <a:rPr lang="en-US" dirty="0"/>
              <a:t/>
            </a:r>
            <a:br>
              <a:rPr lang="en-US" dirty="0"/>
            </a:br>
            <a:endParaRPr lang="es-ES" dirty="0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ocuments\AWALPAPERS BONITOS\FONDOS GUAPOSSSS\f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ttp://mercy.hu/pngkepek/pasik/pasik6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836712"/>
            <a:ext cx="302895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http://mercy.hu/pngkepek/elmosott/elmosott16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476250"/>
            <a:ext cx="42672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C:\Users\Usuario\Documents\AWALPAPERS BONITOS\VCORAZONES\porte_cle_6_kim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556792"/>
            <a:ext cx="18272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5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C00000"/>
                </a:solidFill>
                <a:latin typeface="Calibri" pitchFamily="34" charset="0"/>
              </a:rPr>
              <a:t>Si tú eres mi hombre, Y yo tu mujer, Donde quiera que estés, amor, Contigo estaré…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2492896"/>
            <a:ext cx="19797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If you are my </a:t>
            </a:r>
            <a:r>
              <a:rPr lang="en-US" sz="2000" dirty="0" smtClean="0"/>
              <a:t>man, And </a:t>
            </a:r>
            <a:r>
              <a:rPr lang="en-US" sz="2000" dirty="0"/>
              <a:t>I your </a:t>
            </a:r>
            <a:r>
              <a:rPr lang="en-US" sz="2000" dirty="0" smtClean="0"/>
              <a:t>wife, Wherever you </a:t>
            </a:r>
            <a:r>
              <a:rPr lang="en-US" sz="2000" dirty="0"/>
              <a:t>are, </a:t>
            </a:r>
            <a:r>
              <a:rPr lang="en-US" sz="2000" dirty="0" smtClean="0"/>
              <a:t>love</a:t>
            </a:r>
            <a:br>
              <a:rPr lang="en-US" sz="2000" dirty="0" smtClean="0"/>
            </a:br>
            <a:r>
              <a:rPr lang="en-US" sz="2000" dirty="0" smtClean="0"/>
              <a:t>you'll be</a:t>
            </a:r>
            <a:endParaRPr lang="es-ES" sz="2000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ownloads\Nueva carpeta\1208891617_8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Calibri" pitchFamily="34" charset="0"/>
              </a:rPr>
              <a:t>Lejana o cercana, Tú lo quieras o no, No hay muerte en el mundo que consiga matar, Una historia de amor…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1772816"/>
            <a:ext cx="21602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Far or </a:t>
            </a:r>
            <a:r>
              <a:rPr lang="en-US" sz="2400" b="1" dirty="0" smtClean="0">
                <a:solidFill>
                  <a:srgbClr val="C00000"/>
                </a:solidFill>
              </a:rPr>
              <a:t>near, You </a:t>
            </a:r>
            <a:r>
              <a:rPr lang="en-US" sz="2400" b="1" dirty="0">
                <a:solidFill>
                  <a:srgbClr val="C00000"/>
                </a:solidFill>
              </a:rPr>
              <a:t>want it or </a:t>
            </a:r>
            <a:r>
              <a:rPr lang="en-US" sz="2400" b="1" dirty="0" smtClean="0">
                <a:solidFill>
                  <a:srgbClr val="C00000"/>
                </a:solidFill>
              </a:rPr>
              <a:t>not, There </a:t>
            </a:r>
            <a:r>
              <a:rPr lang="en-US" sz="2400" b="1" dirty="0">
                <a:solidFill>
                  <a:srgbClr val="C00000"/>
                </a:solidFill>
              </a:rPr>
              <a:t>is no death in the world who get </a:t>
            </a:r>
            <a:r>
              <a:rPr lang="en-US" sz="2400" b="1" dirty="0" smtClean="0">
                <a:solidFill>
                  <a:srgbClr val="C00000"/>
                </a:solidFill>
              </a:rPr>
              <a:t>killed </a:t>
            </a:r>
            <a:r>
              <a:rPr lang="es-ES" sz="2400" b="1" dirty="0">
                <a:solidFill>
                  <a:srgbClr val="C00000"/>
                </a:solidFill>
              </a:rPr>
              <a:t>A love </a:t>
            </a:r>
            <a:r>
              <a:rPr lang="es-ES" sz="2400" b="1" dirty="0" smtClean="0">
                <a:solidFill>
                  <a:srgbClr val="C00000"/>
                </a:solidFill>
              </a:rPr>
              <a:t>story</a:t>
            </a:r>
            <a:endParaRPr lang="es-E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ercy.hu/pngkepek/elmosott/elmosott18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765175"/>
            <a:ext cx="3090863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Usuario\Documents\AWALPAPERS BONITOS\FONDOS GUAPOSSSS\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C:\Users\Usuario\Documents\AWALPAPERS BONITOS\VCORAZONES\sziv5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348880"/>
            <a:ext cx="1584176" cy="168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6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latin typeface="Calibri" pitchFamily="34" charset="0"/>
              </a:rPr>
              <a:t>La vida nos lo pide, Nos lo pide el corazón, Mi estrella es toda tuya, Tu estrella es toda yo..</a:t>
            </a:r>
          </a:p>
        </p:txBody>
      </p:sp>
      <p:pic>
        <p:nvPicPr>
          <p:cNvPr id="9223" name="Picture 8" descr="C:\Users\Usuario\Documents\AWALPAPERS BONITOS\13-3-2012\GIFS\119307909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1365250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3356992"/>
            <a:ext cx="390525" cy="361950"/>
          </a:xfrm>
          <a:prstGeom prst="rect">
            <a:avLst/>
          </a:prstGeom>
          <a:noFill/>
        </p:spPr>
      </p:pic>
      <p:pic>
        <p:nvPicPr>
          <p:cNvPr id="9225" name="Picture 9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2780928"/>
            <a:ext cx="390525" cy="361950"/>
          </a:xfrm>
          <a:prstGeom prst="rect">
            <a:avLst/>
          </a:prstGeom>
          <a:noFill/>
        </p:spPr>
      </p:pic>
      <p:pic>
        <p:nvPicPr>
          <p:cNvPr id="9226" name="Picture 10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1772816"/>
            <a:ext cx="390525" cy="361950"/>
          </a:xfrm>
          <a:prstGeom prst="rect">
            <a:avLst/>
          </a:prstGeom>
          <a:noFill/>
        </p:spPr>
      </p:pic>
      <p:pic>
        <p:nvPicPr>
          <p:cNvPr id="9227" name="Picture 11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692696"/>
            <a:ext cx="390525" cy="361950"/>
          </a:xfrm>
          <a:prstGeom prst="rect">
            <a:avLst/>
          </a:prstGeom>
          <a:noFill/>
        </p:spPr>
      </p:pic>
      <p:pic>
        <p:nvPicPr>
          <p:cNvPr id="9228" name="Picture 12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04664"/>
            <a:ext cx="390525" cy="361950"/>
          </a:xfrm>
          <a:prstGeom prst="rect">
            <a:avLst/>
          </a:prstGeom>
          <a:noFill/>
        </p:spPr>
      </p:pic>
      <p:pic>
        <p:nvPicPr>
          <p:cNvPr id="9229" name="Picture 13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052736"/>
            <a:ext cx="390525" cy="361950"/>
          </a:xfrm>
          <a:prstGeom prst="rect">
            <a:avLst/>
          </a:prstGeom>
          <a:noFill/>
        </p:spPr>
      </p:pic>
      <p:pic>
        <p:nvPicPr>
          <p:cNvPr id="9230" name="Picture 14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1916832"/>
            <a:ext cx="390525" cy="361950"/>
          </a:xfrm>
          <a:prstGeom prst="rect">
            <a:avLst/>
          </a:prstGeom>
          <a:noFill/>
        </p:spPr>
      </p:pic>
      <p:pic>
        <p:nvPicPr>
          <p:cNvPr id="9231" name="Picture 15" descr="C:\Users\Usuario\Documents\AWALPAPERS BONITOS\GIFS GUAPOS\mini_gif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2924944"/>
            <a:ext cx="390525" cy="36195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980728"/>
            <a:ext cx="30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Life asks </a:t>
            </a:r>
            <a:r>
              <a:rPr lang="en-US" sz="2000" b="1" dirty="0" smtClean="0"/>
              <a:t>us, We </a:t>
            </a:r>
            <a:r>
              <a:rPr lang="en-US" sz="2000" b="1" dirty="0"/>
              <a:t>asked the </a:t>
            </a:r>
            <a:r>
              <a:rPr lang="en-US" sz="2000" b="1" dirty="0" smtClean="0"/>
              <a:t>heart, My </a:t>
            </a:r>
            <a:r>
              <a:rPr lang="en-US" sz="2000" b="1" dirty="0"/>
              <a:t>star is all </a:t>
            </a:r>
            <a:r>
              <a:rPr lang="en-US" sz="2000" b="1" dirty="0" smtClean="0"/>
              <a:t>yours, Your </a:t>
            </a:r>
            <a:r>
              <a:rPr lang="en-US" sz="2000" b="1" dirty="0"/>
              <a:t>star is all </a:t>
            </a:r>
            <a:r>
              <a:rPr lang="en-US" sz="2000" b="1" dirty="0" smtClean="0"/>
              <a:t>I</a:t>
            </a:r>
            <a:endParaRPr lang="es-ES" sz="2000" b="1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ocuments\AWALPAPERS BONITOS\FONDOS GUAPOSSSS\36fb75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http://mercy.hu/pngkepek/pasik/pasik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76250"/>
            <a:ext cx="4067944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7" descr="http://mercy.hu/pngkepek/vagott/vagott5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248" y="188913"/>
            <a:ext cx="3809752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5 CuadroTexto"/>
          <p:cNvSpPr txBox="1">
            <a:spLocks noChangeArrowheads="1"/>
          </p:cNvSpPr>
          <p:nvPr/>
        </p:nvSpPr>
        <p:spPr bwMode="auto">
          <a:xfrm>
            <a:off x="0" y="52292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atin typeface="Calibri" pitchFamily="34" charset="0"/>
              </a:rPr>
              <a:t>Si tú eres mi hombre, Y yo tu mujer, Donde quiera que estés, amor, Contigo estaré..</a:t>
            </a:r>
          </a:p>
        </p:txBody>
      </p:sp>
      <p:pic>
        <p:nvPicPr>
          <p:cNvPr id="19465" name="Picture 9" descr="C:\Users\Usuario\Documents\AWALPAPERS BONITOS\13-3-2012\GIFS\119307997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692696"/>
            <a:ext cx="15843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0" y="1124744"/>
            <a:ext cx="205172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If you are my man, And I your wife, Wherever you are, love</a:t>
            </a:r>
            <a:br>
              <a:rPr lang="en-US" sz="2000" dirty="0" smtClean="0"/>
            </a:br>
            <a:r>
              <a:rPr lang="en-US" sz="2000" dirty="0" smtClean="0"/>
              <a:t>you'll be</a:t>
            </a:r>
            <a:endParaRPr lang="es-ES" sz="2000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903912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C00000"/>
                </a:solidFill>
                <a:latin typeface="Calibri" pitchFamily="34" charset="0"/>
              </a:rPr>
              <a:t>Lejana o cercana, Tú lo quieras o no, No hay muerte en el mundo que consiga matar, Una historia de amor..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51520" y="5013176"/>
            <a:ext cx="3563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Far or near, You want it or not, There is no death in the world who get killed </a:t>
            </a:r>
            <a:r>
              <a:rPr lang="es-ES" b="1" dirty="0" smtClean="0"/>
              <a:t>A love story</a:t>
            </a: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FONDOS GRANDES Y GUAPOS gifs\0_7eee5_b6c62fbf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461</Words>
  <Application>Microsoft Office PowerPoint</Application>
  <PresentationFormat>Presentación en pantalla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2012-03-25T20:53:36Z</dcterms:created>
  <dcterms:modified xsi:type="dcterms:W3CDTF">2013-01-06T12:59:13Z</dcterms:modified>
</cp:coreProperties>
</file>