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62" r:id="rId5"/>
    <p:sldId id="261" r:id="rId6"/>
    <p:sldId id="287" r:id="rId7"/>
    <p:sldId id="286" r:id="rId8"/>
    <p:sldId id="258" r:id="rId9"/>
    <p:sldId id="268" r:id="rId10"/>
    <p:sldId id="267" r:id="rId11"/>
    <p:sldId id="266" r:id="rId12"/>
    <p:sldId id="265" r:id="rId13"/>
    <p:sldId id="264" r:id="rId14"/>
    <p:sldId id="257" r:id="rId15"/>
    <p:sldId id="273" r:id="rId16"/>
    <p:sldId id="272" r:id="rId17"/>
    <p:sldId id="271" r:id="rId18"/>
    <p:sldId id="270" r:id="rId19"/>
    <p:sldId id="275" r:id="rId20"/>
    <p:sldId id="274" r:id="rId21"/>
    <p:sldId id="276" r:id="rId22"/>
    <p:sldId id="279" r:id="rId23"/>
    <p:sldId id="280" r:id="rId24"/>
    <p:sldId id="277" r:id="rId25"/>
    <p:sldId id="278" r:id="rId26"/>
    <p:sldId id="283" r:id="rId27"/>
    <p:sldId id="281" r:id="rId28"/>
    <p:sldId id="288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0000"/>
    <a:srgbClr val="336600"/>
    <a:srgbClr val="FB47E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6C792-1966-401F-90D4-F8506F8CD62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3FCB6-F566-4536-A236-338930D2750D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BF3B0-359D-46B9-86F1-EC3D8627E7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4A8EB2A-1ED0-4B43-86D5-955EB5A0F77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mg3.lapunk.hu/tarhely/abdai/galeria/707740.jpg" TargetMode="Externa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img3.lapunk.hu/tarhely/abdai/galeria/707739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img3.lapunk.hu/tarhely/abdai/galeria/707738.jpg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img3.lapunk.hu/tarhely/abdai/galeria/707737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img3.lapunk.hu/tarhely/abdai/galeria/707736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img3.lapunk.hu/tarhely/abdai/galeria/707735.jpg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img3.lapunk.hu/tarhely/abdai/galeria/707734.jpg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img3.lapunk.hu/tarhely/abdai/galeria/707733.jp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img3.lapunk.hu/tarhely/abdai/galeria/707732.jpg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mg3.lapunk.hu/tarhely/abdai/galeria/707730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mg3.lapunk.hu/tarhely/abdai/galeria/707729.jpg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mg3.lapunk.hu/tarhely/abdai/galeria/707727.jpg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img3.lapunk.hu/tarhely/abdai/galeria/707725.jpg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img3.lapunk.hu/tarhely/abdai/galeria/707724.jpg" TargetMode="Externa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img3.lapunk.hu/tarhely/abdai/galeria/707751.jpg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img3.lapunk.hu/tarhely/abdai/galeria/707741.jpg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img3.lapunk.hu/tarhely/abdai/galeria/707749.jpg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img3.lapunk.hu/tarhely/abdai/galeria/707744.jpg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img3.lapunk.hu/tarhely/abdai/galeria/742574.jpg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TEXTURAS\1127afa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203200"/>
          </a:sp3d>
        </p:spPr>
      </p:pic>
      <p:pic>
        <p:nvPicPr>
          <p:cNvPr id="17" name="Picture 4" descr="http://3.bp.blogspot.com/_eO0WBglDqeA/SumukEH3xaI/AAAAAAAASJ4/mzVUBWMjaxg/s1600/PIT_jewels258-760878.png"/>
          <p:cNvPicPr>
            <a:picLocks noChangeAspect="1" noChangeArrowheads="1"/>
          </p:cNvPicPr>
          <p:nvPr/>
        </p:nvPicPr>
        <p:blipFill>
          <a:blip r:embed="rId5" cstate="print"/>
          <a:srcRect l="74155" t="66076" r="-3157" b="4773"/>
          <a:stretch>
            <a:fillRect/>
          </a:stretch>
        </p:blipFill>
        <p:spPr bwMode="auto">
          <a:xfrm>
            <a:off x="3563888" y="2780928"/>
            <a:ext cx="129614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WordArt 12" descr="fondobrillo"/>
          <p:cNvSpPr>
            <a:spLocks noChangeArrowheads="1" noChangeShapeType="1" noTextEdit="1"/>
          </p:cNvSpPr>
          <p:nvPr/>
        </p:nvSpPr>
        <p:spPr bwMode="auto">
          <a:xfrm>
            <a:off x="1655763" y="4427538"/>
            <a:ext cx="70485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4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latin typeface="Gill Sans Ultra Bold Condensed"/>
            </a:endParaRPr>
          </a:p>
        </p:txBody>
      </p:sp>
      <p:pic>
        <p:nvPicPr>
          <p:cNvPr id="78" name="Picture 4" descr="E:\IMAGENES\PNG\Joyas\perla verde 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4509120"/>
            <a:ext cx="371430" cy="317120"/>
          </a:xfrm>
          <a:prstGeom prst="rect">
            <a:avLst/>
          </a:prstGeom>
          <a:noFill/>
        </p:spPr>
      </p:pic>
      <p:sp>
        <p:nvSpPr>
          <p:cNvPr id="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6695" y="1647028"/>
            <a:ext cx="8054338" cy="1620048"/>
          </a:xfrm>
        </p:spPr>
        <p:txBody>
          <a:bodyPr/>
          <a:lstStyle/>
          <a:p>
            <a:endParaRPr lang="es-ES"/>
          </a:p>
        </p:txBody>
      </p:sp>
      <p:sp>
        <p:nvSpPr>
          <p:cNvPr id="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3932" y="3582341"/>
            <a:ext cx="6632369" cy="1931047"/>
          </a:xfrm>
        </p:spPr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sp>
        <p:nvSpPr>
          <p:cNvPr id="101" name="AutoShape 6"/>
          <p:cNvSpPr>
            <a:spLocks noChangeArrowheads="1"/>
          </p:cNvSpPr>
          <p:nvPr/>
        </p:nvSpPr>
        <p:spPr bwMode="auto">
          <a:xfrm>
            <a:off x="-538955" y="-697993"/>
            <a:ext cx="9432799" cy="7555994"/>
          </a:xfrm>
          <a:prstGeom prst="rtTriangle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" name="AutoShape 7"/>
          <p:cNvSpPr>
            <a:spLocks noChangeArrowheads="1"/>
          </p:cNvSpPr>
          <p:nvPr/>
        </p:nvSpPr>
        <p:spPr bwMode="auto">
          <a:xfrm flipH="1" flipV="1">
            <a:off x="-684584" y="-697994"/>
            <a:ext cx="9577064" cy="7555994"/>
          </a:xfrm>
          <a:prstGeom prst="rtTriangl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3" name="AutoShape 8"/>
          <p:cNvSpPr>
            <a:spLocks noChangeArrowheads="1"/>
          </p:cNvSpPr>
          <p:nvPr/>
        </p:nvSpPr>
        <p:spPr bwMode="auto">
          <a:xfrm flipH="1" flipV="1">
            <a:off x="3637260" y="-697993"/>
            <a:ext cx="5414818" cy="7555994"/>
          </a:xfrm>
          <a:prstGeom prst="rtTriangl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4" name="AutoShape 9"/>
          <p:cNvSpPr>
            <a:spLocks noChangeArrowheads="1"/>
          </p:cNvSpPr>
          <p:nvPr/>
        </p:nvSpPr>
        <p:spPr bwMode="auto">
          <a:xfrm flipH="1" flipV="1">
            <a:off x="6301556" y="-697993"/>
            <a:ext cx="2842444" cy="7555994"/>
          </a:xfrm>
          <a:prstGeom prst="rtTriangle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5" name="AutoShape 10"/>
          <p:cNvSpPr>
            <a:spLocks noChangeArrowheads="1"/>
          </p:cNvSpPr>
          <p:nvPr/>
        </p:nvSpPr>
        <p:spPr bwMode="auto">
          <a:xfrm>
            <a:off x="-538955" y="2432620"/>
            <a:ext cx="9474814" cy="4425381"/>
          </a:xfrm>
          <a:prstGeom prst="rtTriangle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0" scaled="0"/>
          </a:gradFill>
          <a:ln w="9525">
            <a:solidFill>
              <a:srgbClr val="86868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6" name="AutoShape 11"/>
          <p:cNvSpPr>
            <a:spLocks noChangeArrowheads="1"/>
          </p:cNvSpPr>
          <p:nvPr/>
        </p:nvSpPr>
        <p:spPr bwMode="auto">
          <a:xfrm>
            <a:off x="-538955" y="4592155"/>
            <a:ext cx="9474814" cy="2265846"/>
          </a:xfrm>
          <a:prstGeom prst="rtTriangl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7" name="WordArt 12" descr="fondobrillo"/>
          <p:cNvSpPr>
            <a:spLocks noChangeArrowheads="1" noChangeShapeType="1" noTextEdit="1"/>
          </p:cNvSpPr>
          <p:nvPr/>
        </p:nvSpPr>
        <p:spPr bwMode="auto">
          <a:xfrm>
            <a:off x="1116807" y="3726234"/>
            <a:ext cx="6624909" cy="76162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4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latin typeface="Gill Sans Ultra Bold Condensed"/>
            </a:endParaRPr>
          </a:p>
        </p:txBody>
      </p:sp>
      <p:pic>
        <p:nvPicPr>
          <p:cNvPr id="108" name="Picture 3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188913"/>
            <a:ext cx="14001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" name="Picture 2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8888" y="188913"/>
            <a:ext cx="272415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" name="Picture 4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836613"/>
            <a:ext cx="17430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" name="Picture 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388" y="5661025"/>
            <a:ext cx="8477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" name="Picture 8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76375" y="765175"/>
            <a:ext cx="29241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" name="Picture 5" descr="C:\Users\Usuario\Downloads\NECESARIO PARA PPS\z4fb525139ef6d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48475" y="188640"/>
            <a:ext cx="2295525" cy="720080"/>
          </a:xfrm>
          <a:prstGeom prst="rect">
            <a:avLst/>
          </a:prstGeom>
          <a:noFill/>
        </p:spPr>
      </p:pic>
      <p:pic>
        <p:nvPicPr>
          <p:cNvPr id="118" name="Picture 6" descr="C:\Users\Usuario\Downloads\NECESARIO PARA PPS\z4fb3efcf90409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92950" y="5373688"/>
            <a:ext cx="2284413" cy="110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664" y="2492896"/>
            <a:ext cx="482453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8000">
    <p:newsflash/>
    <p:sndAc>
      <p:stSnd>
        <p:snd r:embed="rId2" name="05_the_long_ro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39 0.10476 C 0.02396 0.10337 0.02534 0.10175 0.02708 0.1006 C 0.02847 0.09967 0.03021 0.09967 0.03159 0.09852 C 0.03541 0.09551 0.04236 0.08834 0.04236 0.08857 C 0.04288 0.08487 0.04305 0.0814 0.04392 0.07816 C 0.04462 0.07585 0.04757 0.07423 0.04705 0.07192 C 0.0467 0.06984 0.04392 0.07007 0.04236 0.06984 C 0.03732 0.06868 0.03212 0.06868 0.02708 0.06776 C 0.02448 0.06729 0.02205 0.06637 0.01944 0.06568 C 0.00712 0.06637 -0.00521 0.06614 -0.01754 0.06776 C -0.0224 0.06845 -0.02674 0.07192 -0.03143 0.074 C -0.03299 0.0747 -0.03594 0.07608 -0.03594 0.07631 C -0.0415 0.08325 -0.04705 0.08973 -0.05452 0.0925 C -0.0566 0.0932 -0.05868 0.09366 -0.06059 0.09435 C -0.06372 0.09551 -0.06979 0.09852 -0.06979 0.09875 C -0.08004 0.09782 -0.09045 0.09805 -0.1007 0.09643 C -0.10782 0.09528 -0.10764 0.09204 -0.11302 0.08834 C -0.12014 0.08348 -0.12691 0.07955 -0.13455 0.07608 C -0.14514 0.0666 -0.14028 0.06938 -0.14827 0.06568 C -0.15191 0.05203 -0.14705 0.06868 -0.15452 0.05134 C -0.15973 0.03954 -0.16528 0.02289 -0.17604 0.01873 C -0.17952 0.01503 -0.18438 0.01318 -0.18681 0.00832 C -0.18802 0.00601 -0.18733 0.00254 -0.18837 0.00023 C -0.18941 -0.00232 -0.1915 -0.0037 -0.19288 -0.00602 C -0.1974 -0.01388 -0.20052 -0.02174 -0.20365 -0.03053 C -0.20625 -0.0377 -0.20643 -0.04579 -0.20834 -0.0532 C -0.20938 -0.05736 -0.21146 -0.06545 -0.21146 -0.06522 C -0.21372 -0.09505 -0.22379 -0.17438 -0.21302 -0.19242 C -0.21111 -0.19566 -0.18229 -0.21184 -0.17917 -0.213 C -0.17413 -0.21786 -0.16841 -0.22017 -0.16372 -0.22526 C -0.15591 -0.23405 -0.14896 -0.24538 -0.13907 -0.24977 C -0.13195 -0.26411 -0.13611 -0.25925 -0.1283 -0.26619 C -0.12309 -0.2766 -0.11424 -0.27637 -0.10521 -0.27845 C -0.09948 -0.28123 -0.09445 -0.28469 -0.08837 -0.28678 C -0.05313 -0.28539 -0.02327 -0.28238 0.01163 -0.28053 C 0.02482 -0.27452 0.03385 -0.27197 0.04861 -0.27036 C 0.05521 -0.27105 0.06215 -0.27012 0.06857 -0.27244 C 0.07604 -0.27498 0.06996 -0.28631 0.06545 -0.28678 C 0.05416 -0.28793 0.04288 -0.28816 0.03159 -0.28886 C 0.03003 -0.28955 0.02864 -0.29048 0.02708 -0.29071 C 0.02048 -0.29186 0.01371 -0.29117 0.00712 -0.29279 C 0.00521 -0.29325 0.00416 -0.29603 0.00243 -0.29695 C -0.00104 -0.29903 -0.00486 -0.2995 -0.00834 -0.30111 C -0.01163 -0.31013 -0.01407 -0.31499 -0.01598 -0.32355 C -0.0165 -0.32586 -0.01788 -0.33511 -0.0191 -0.33789 C -0.02049 -0.34089 -0.02223 -0.34344 -0.02379 -0.34621 C -0.02483 -0.34806 -0.02587 -0.35014 -0.02674 -0.35222 C -0.0316 -0.36379 -0.03681 -0.37443 -0.0467 -0.37905 C -0.05434 -0.389 -0.05868 -0.39293 -0.06841 -0.39732 C -0.07657 -0.41235 -0.08438 -0.426 -0.09601 -0.43641 C -0.10521 -0.43571 -0.11476 -0.43687 -0.12379 -0.43432 C -0.12743 -0.4334 -0.13299 -0.426 -0.13299 -0.42577 C -0.13455 -0.42739 -0.13646 -0.42808 -0.1375 -0.43016 C -0.13924 -0.43386 -0.14063 -0.44242 -0.14063 -0.44219 C -0.1415 -0.44866 -0.14045 -0.45629 -0.14375 -0.46092 C -0.14462 -0.46208 -0.15452 -0.46508 -0.15452 -0.46485 C -0.16163 -0.46763 -0.16893 -0.46994 -0.17604 -0.47295 C -0.18473 -0.48127 -0.19636 -0.48451 -0.20677 -0.48752 C -0.20886 -0.48937 -0.21459 -0.49515 -0.21754 -0.49353 C -0.2191 -0.49283 -0.21858 -0.48937 -0.2191 -0.48752 C -0.22049 -0.45468 -0.2132 -0.44843 -0.23143 -0.44242 C -0.24132 -0.44311 -0.26407 -0.43525 -0.26841 -0.45283 C -0.26962 -0.4748 -0.26598 -0.47803 -0.27917 -0.48335 C -0.28282 -0.48243 -0.28646 -0.48266 -0.28993 -0.4815 C -0.29167 -0.48058 -0.29271 -0.47826 -0.29445 -0.47711 C -0.2974 -0.47526 -0.30052 -0.47433 -0.30365 -0.47295 C -0.31754 -0.46855 -0.31198 -0.47063 -0.32066 -0.46716 C -0.32934 -0.45907 -0.33125 -0.44936 -0.33455 -0.43641 C -0.33525 -0.43363 -0.33507 -0.43062 -0.33594 -0.42808 C -0.3375 -0.42369 -0.34098 -0.42045 -0.34219 -0.41582 C -0.34323 -0.41166 -0.34532 -0.40357 -0.34532 -0.40333 C -0.34479 -0.38229 -0.34514 -0.36101 -0.34375 -0.33997 C -0.34358 -0.33765 -0.34132 -0.33627 -0.34063 -0.33395 C -0.33854 -0.32794 -0.33716 -0.31985 -0.33594 -0.31337 C -0.3349 -0.27498 -0.33473 -0.25717 -0.32674 -0.22526 C -0.32622 -0.22803 -0.32466 -0.23058 -0.32518 -0.23335 C -0.32622 -0.23821 -0.32934 -0.24168 -0.33143 -0.24584 C -0.33403 -0.25116 -0.33507 -0.25856 -0.3375 -0.26411 C -0.33941 -0.26851 -0.34167 -0.27221 -0.34375 -0.27637 C -0.34479 -0.27845 -0.3467 -0.28261 -0.3467 -0.28238 C -0.35209 -0.3106 -0.37743 -0.30967 -0.39445 -0.31753 C -0.39723 -0.32863 -0.39497 -0.321 -0.40226 -0.3358 C -0.4033 -0.33789 -0.40417 -0.33997 -0.40521 -0.34205 C -0.40625 -0.34413 -0.40834 -0.34829 -0.40834 -0.34806 C -0.41198 -0.3476 -0.4158 -0.34806 -0.4191 -0.34621 C -0.42257 -0.34436 -0.4283 -0.33789 -0.4283 -0.33765 C -0.43073 -0.32863 -0.43525 -0.32077 -0.4375 -0.31129 C -0.44236 -0.29117 -0.44323 -0.27914 -0.45295 -0.26203 C -0.45695 -0.24677 -0.46146 -0.23243 -0.46528 -0.21693 C -0.46806 -0.20583 -0.47657 -0.19542 -0.48212 -0.18641 C -0.48698 -0.17854 -0.48455 -0.176 -0.49132 -0.16999 C -0.49184 -0.1679 -0.49219 -0.16559 -0.49288 -0.16374 C -0.49375 -0.16143 -0.4967 -0.15981 -0.49601 -0.1575 C -0.49514 -0.15472 -0.49202 -0.15449 -0.48993 -0.15357 C -0.48594 -0.15172 -0.47761 -0.1494 -0.47761 -0.14917 C -0.46424 -0.15241 -0.45035 -0.1538 -0.4375 -0.15958 C -0.42778 -0.15819 -0.41754 -0.16004 -0.40834 -0.15565 C -0.40486 -0.15403 -0.40486 -0.14663 -0.40226 -0.14316 C -0.4007 -0.14108 -0.39913 -0.13923 -0.39757 -0.13715 C -0.39705 -0.13506 -0.39688 -0.13275 -0.39601 -0.1309 C -0.39427 -0.12651 -0.39115 -0.12327 -0.38993 -0.11864 C -0.38768 -0.10986 -0.38872 -0.11471 -0.38681 -0.10431 C -0.38733 -0.09274 -0.38663 -0.08072 -0.38837 -0.06938 C -0.38889 -0.06661 -0.39618 -0.06407 -0.39757 -0.06337 C -0.40365 -0.06036 -0.40834 -0.05574 -0.41441 -0.0532 C -0.42413 -0.04464 -0.43837 -0.0377 -0.44983 -0.03469 C -0.4592 -0.03631 -0.46858 -0.03724 -0.47761 -0.04071 C -0.48525 -0.04788 -0.49653 -0.05713 -0.5007 -0.04071 C -0.49757 -0.02012 -0.48889 -0.01388 -0.47448 -0.0081 C -0.47188 0.00231 -0.4691 0.01063 -0.46216 0.01665 C -0.45903 0.02867 -0.4592 0.03284 -0.45295 0.04116 C -0.4507 0.04995 -0.45052 0.05897 -0.44827 0.06776 C -0.44705 0.08487 -0.44653 0.10083 -0.43907 0.11494 C -0.43854 0.11702 -0.4382 0.1191 -0.4375 0.12118 C -0.43663 0.12326 -0.43525 0.12488 -0.43455 0.12719 C -0.42952 0.14292 -0.43125 0.14754 -0.42223 0.16003 C -0.41893 0.17322 -0.41979 0.17622 -0.39913 0.1642 C -0.39618 0.16258 -0.39601 0.15194 -0.39601 0.15217 C -0.39427 0.13667 -0.39497 0.1302 -0.38368 0.12511 C -0.37101 0.1265 -0.36441 0.12835 -0.35295 0.13136 C -0.35139 0.13344 -0.34948 0.13529 -0.34827 0.1376 C -0.34688 0.14014 -0.34688 0.14361 -0.34532 0.14569 C -0.34358 0.14801 -0.33733 0.15078 -0.33455 0.15194 C -0.33316 0.15471 -0.32969 0.16026 -0.32986 0.1642 C -0.33021 0.17044 -0.33108 0.17692 -0.33299 0.1827 C -0.3342 0.1864 -0.34184 0.18825 -0.34375 0.18871 C -0.35469 0.19149 -0.36493 0.19287 -0.37448 0.20097 C -0.37813 0.21068 -0.3816 0.21993 -0.38525 0.22964 C -0.38299 0.24167 -0.38403 0.24491 -0.37448 0.24815 C -0.37084 0.25138 -0.36788 0.25624 -0.36372 0.25832 C -0.35886 0.26087 -0.3533 0.2604 -0.34827 0.26248 C -0.33299 0.26873 -0.31823 0.27266 -0.30226 0.27474 C -0.28195 0.28145 -0.28716 0.27867 -0.25295 0.27682 C -0.25104 0.26202 -0.25261 0.25 -0.25608 0.23589 C -0.25 0.23057 -0.24792 0.22872 -0.24063 0.23173 C -0.2375 0.23288 -0.23143 0.23589 -0.23143 0.23612 C -0.22622 0.24283 -0.22049 0.24491 -0.21441 0.25023 C -0.21407 0.25485 -0.21198 0.28307 -0.20834 0.287 C -0.20504 0.29047 -0.20018 0.28839 -0.19601 0.28908 C -0.18038 0.2944 -0.1599 0.28445 -0.1467 0.27266 C -0.14532 0.26433 -0.14427 0.25624 -0.14219 0.24815 C -0.14254 0.24445 -0.14323 0.23265 -0.14532 0.22756 C -0.14705 0.22317 -0.14931 0.21947 -0.15139 0.21531 C -0.15243 0.21322 -0.15452 0.20929 -0.15452 0.20952 C -0.15504 0.20721 -0.15643 0.20097 -0.15608 0.20305 C -0.15521 0.20791 -0.15452 0.21299 -0.15295 0.21739 C -0.15139 0.22178 -0.14879 0.22548 -0.1467 0.22964 C -0.14341 0.23612 -0.13368 0.23519 -0.12986 0.23589 C -0.1283 0.23728 -0.12691 0.2389 -0.12518 0.24005 C -0.12379 0.24098 -0.1217 0.24075 -0.12066 0.24213 C -0.11268 0.25277 -0.12674 0.24468 -0.11441 0.25023 C -0.08403 0.24745 -0.09636 0.25485 -0.08681 0.23589 C -0.08733 0.22502 -0.08663 0.21369 -0.08837 0.20305 C -0.08959 0.19565 -0.10261 0.18848 -0.10834 0.18663 C -0.10052 0.18316 -0.09028 0.18917 -0.08212 0.19079 C -0.07483 0.20536 -0.07969 0.20189 -0.06979 0.20513 C -0.06615 0.20444 -0.06042 0.20744 -0.05903 0.20305 C -0.04827 0.16697 -0.06858 0.15726 -0.05139 0.16813 C -0.04601 0.1753 -0.04341 0.17761 -0.03594 0.17437 C -0.03403 0.14408 -0.03733 0.14801 -0.02223 0.16211 C -0.01181 0.16026 -0.0033 0.15934 0.00555 0.15194 C 0.00902 0.14292 0.01319 0.13945 0.01788 0.13136 C 0.02135 0.11702 0.01979 0.12326 0.02239 0.11285 C 0.02396 0.10661 0.03628 0.10684 0.03628 0.10707 " pathEditMode="relative" rAng="0" ptsTypes="fffffffffffffffffffffffffffffffffffffffffffffffffffffffffffffffffffffffffffffffffffffffffffffffffffffffffffffffffffffffff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" y="-2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0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6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8000"/>
                            </p:stCondLst>
                            <p:childTnLst>
                              <p:par>
                                <p:cTn id="8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0"/>
                            </p:stCondLst>
                            <p:childTnLst>
                              <p:par>
                                <p:cTn id="9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20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zép virágkép">
            <a:hlinkClick r:id="rId3" tooltip="Szép virágké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98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B47E6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 l="9051" t="10101" r="9051" b="9051"/>
          <a:stretch>
            <a:fillRect/>
          </a:stretch>
        </p:blipFill>
        <p:spPr bwMode="auto">
          <a:xfrm>
            <a:off x="0" y="1313384"/>
            <a:ext cx="9144000" cy="5544616"/>
          </a:xfrm>
          <a:prstGeom prst="flowChartPunchedTape">
            <a:avLst/>
          </a:prstGeom>
          <a:gradFill>
            <a:gsLst>
              <a:gs pos="54000">
                <a:srgbClr val="E6DCAC">
                  <a:alpha val="22000"/>
                </a:srgbClr>
              </a:gs>
              <a:gs pos="47000">
                <a:srgbClr val="E6D78A">
                  <a:alpha val="23000"/>
                </a:srgbClr>
              </a:gs>
              <a:gs pos="29000">
                <a:srgbClr val="C7AC4C">
                  <a:alpha val="36000"/>
                </a:srgbClr>
              </a:gs>
              <a:gs pos="45000">
                <a:srgbClr val="E6D78A">
                  <a:alpha val="8000"/>
                </a:srgbClr>
              </a:gs>
              <a:gs pos="77000">
                <a:srgbClr val="C7AC4C">
                  <a:alpha val="26000"/>
                </a:srgbClr>
              </a:gs>
              <a:gs pos="100000">
                <a:srgbClr val="E6DCAC">
                  <a:alpha val="46000"/>
                </a:srgbClr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 l="9051" t="10101" r="9051" b="10100"/>
          <a:stretch>
            <a:fillRect/>
          </a:stretch>
        </p:blipFill>
        <p:spPr bwMode="auto">
          <a:xfrm rot="16200000">
            <a:off x="3870827" y="1205231"/>
            <a:ext cx="6972858" cy="4562397"/>
          </a:xfrm>
          <a:prstGeom prst="ellipse">
            <a:avLst/>
          </a:prstGeom>
          <a:noFill/>
          <a:scene3d>
            <a:camera prst="orthographicFront"/>
            <a:lightRig rig="threePt" dir="t"/>
          </a:scene3d>
          <a:sp3d>
            <a:bevelT w="457200"/>
          </a:sp3d>
        </p:spPr>
      </p:pic>
      <p:pic>
        <p:nvPicPr>
          <p:cNvPr id="9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 l="9051" t="10101" r="9051" b="10100"/>
          <a:stretch>
            <a:fillRect/>
          </a:stretch>
        </p:blipFill>
        <p:spPr bwMode="auto">
          <a:xfrm rot="5400000">
            <a:off x="-1331533" y="1273684"/>
            <a:ext cx="7285738" cy="4738369"/>
          </a:xfrm>
          <a:prstGeom prst="ellipse">
            <a:avLst/>
          </a:prstGeom>
          <a:noFill/>
          <a:scene3d>
            <a:camera prst="orthographicFront"/>
            <a:lightRig rig="threePt" dir="t"/>
          </a:scene3d>
          <a:sp3d>
            <a:bevelT w="457200"/>
          </a:sp3d>
        </p:spPr>
      </p:pic>
    </p:spTree>
  </p:cSld>
  <p:clrMapOvr>
    <a:masterClrMapping/>
  </p:clrMapOvr>
  <p:transition advTm="15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rgbClr val="FFC000">
                <a:alpha val="50000"/>
              </a:srgbClr>
            </a:gs>
            <a:gs pos="38000">
              <a:schemeClr val="accent2">
                <a:lumMod val="60000"/>
                <a:lumOff val="40000"/>
              </a:schemeClr>
            </a:gs>
            <a:gs pos="48000">
              <a:srgbClr val="FFFF00">
                <a:alpha val="49000"/>
              </a:srgbClr>
            </a:gs>
            <a:gs pos="61000">
              <a:schemeClr val="accent2">
                <a:lumMod val="60000"/>
                <a:lumOff val="40000"/>
              </a:schemeClr>
            </a:gs>
            <a:gs pos="82001">
              <a:srgbClr val="C00000">
                <a:alpha val="18000"/>
              </a:srgbClr>
            </a:gs>
            <a:gs pos="100000">
              <a:schemeClr val="accent6">
                <a:lumMod val="60000"/>
                <a:lumOff val="4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190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 redondeado"/>
          <p:cNvSpPr/>
          <p:nvPr/>
        </p:nvSpPr>
        <p:spPr>
          <a:xfrm>
            <a:off x="285721" y="6619176"/>
            <a:ext cx="3429024" cy="285752"/>
          </a:xfrm>
          <a:prstGeom prst="roundRect">
            <a:avLst/>
          </a:prstGeom>
          <a:gradFill>
            <a:gsLst>
              <a:gs pos="36000">
                <a:srgbClr val="FFC000">
                  <a:alpha val="50000"/>
                </a:srgbClr>
              </a:gs>
              <a:gs pos="38000">
                <a:schemeClr val="accent2">
                  <a:lumMod val="60000"/>
                  <a:lumOff val="40000"/>
                </a:schemeClr>
              </a:gs>
              <a:gs pos="48000">
                <a:srgbClr val="FFFF00">
                  <a:alpha val="49000"/>
                </a:srgbClr>
              </a:gs>
              <a:gs pos="61000">
                <a:schemeClr val="accent2">
                  <a:lumMod val="60000"/>
                  <a:lumOff val="40000"/>
                </a:schemeClr>
              </a:gs>
              <a:gs pos="82001">
                <a:srgbClr val="C00000">
                  <a:alpha val="18000"/>
                </a:srgb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88640"/>
            <a:ext cx="9144000" cy="7056784"/>
          </a:xfrm>
          <a:prstGeom prst="diamond">
            <a:avLst/>
          </a:prstGeom>
          <a:gradFill>
            <a:gsLst>
              <a:gs pos="36000">
                <a:srgbClr val="FFC000">
                  <a:alpha val="50000"/>
                </a:srgbClr>
              </a:gs>
              <a:gs pos="38000">
                <a:schemeClr val="accent2">
                  <a:lumMod val="60000"/>
                  <a:lumOff val="40000"/>
                </a:schemeClr>
              </a:gs>
              <a:gs pos="48000">
                <a:srgbClr val="FFFF00">
                  <a:alpha val="49000"/>
                </a:srgbClr>
              </a:gs>
              <a:gs pos="61000">
                <a:schemeClr val="accent2">
                  <a:lumMod val="60000"/>
                  <a:lumOff val="40000"/>
                </a:schemeClr>
              </a:gs>
              <a:gs pos="82001">
                <a:srgbClr val="C00000">
                  <a:alpha val="18000"/>
                </a:srgb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722242"/>
            <a:ext cx="4556235" cy="3468414"/>
          </a:xfrm>
          <a:prstGeom prst="rtTriangle">
            <a:avLst/>
          </a:prstGeom>
          <a:gradFill>
            <a:gsLst>
              <a:gs pos="36000">
                <a:srgbClr val="FFC000">
                  <a:alpha val="50000"/>
                </a:srgbClr>
              </a:gs>
              <a:gs pos="38000">
                <a:schemeClr val="accent2">
                  <a:lumMod val="60000"/>
                  <a:lumOff val="40000"/>
                </a:schemeClr>
              </a:gs>
              <a:gs pos="48000">
                <a:srgbClr val="FFFF00">
                  <a:alpha val="49000"/>
                </a:srgbClr>
              </a:gs>
              <a:gs pos="61000">
                <a:schemeClr val="accent2">
                  <a:lumMod val="60000"/>
                  <a:lumOff val="40000"/>
                </a:schemeClr>
              </a:gs>
              <a:gs pos="82001">
                <a:srgbClr val="C00000">
                  <a:alpha val="18000"/>
                </a:srgb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08938" y="3789040"/>
            <a:ext cx="4635062" cy="3421117"/>
          </a:xfrm>
          <a:prstGeom prst="rtTriangle">
            <a:avLst/>
          </a:prstGeom>
          <a:gradFill>
            <a:gsLst>
              <a:gs pos="36000">
                <a:srgbClr val="FFC000">
                  <a:alpha val="50000"/>
                </a:srgbClr>
              </a:gs>
              <a:gs pos="38000">
                <a:schemeClr val="accent2">
                  <a:lumMod val="60000"/>
                  <a:lumOff val="40000"/>
                </a:schemeClr>
              </a:gs>
              <a:gs pos="48000">
                <a:srgbClr val="FFFF00">
                  <a:alpha val="49000"/>
                </a:srgbClr>
              </a:gs>
              <a:gs pos="61000">
                <a:schemeClr val="accent2">
                  <a:lumMod val="60000"/>
                  <a:lumOff val="40000"/>
                </a:schemeClr>
              </a:gs>
              <a:gs pos="82001">
                <a:srgbClr val="C00000">
                  <a:alpha val="18000"/>
                </a:srgb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4860032" cy="3760594"/>
          </a:xfrm>
          <a:prstGeom prst="rtTriangle">
            <a:avLst/>
          </a:prstGeom>
          <a:gradFill>
            <a:gsLst>
              <a:gs pos="36000">
                <a:srgbClr val="FFC000">
                  <a:alpha val="50000"/>
                </a:srgbClr>
              </a:gs>
              <a:gs pos="38000">
                <a:schemeClr val="accent2">
                  <a:lumMod val="60000"/>
                  <a:lumOff val="40000"/>
                </a:schemeClr>
              </a:gs>
              <a:gs pos="48000">
                <a:srgbClr val="FFFF00">
                  <a:alpha val="49000"/>
                </a:srgbClr>
              </a:gs>
              <a:gs pos="61000">
                <a:schemeClr val="accent2">
                  <a:lumMod val="60000"/>
                  <a:lumOff val="40000"/>
                </a:schemeClr>
              </a:gs>
              <a:gs pos="82001">
                <a:srgbClr val="C00000">
                  <a:alpha val="18000"/>
                </a:srgb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4430110" y="0"/>
            <a:ext cx="4713890" cy="3833668"/>
          </a:xfrm>
          <a:prstGeom prst="rtTriangle">
            <a:avLst/>
          </a:prstGeom>
          <a:gradFill>
            <a:gsLst>
              <a:gs pos="36000">
                <a:srgbClr val="FFC000">
                  <a:alpha val="50000"/>
                </a:srgbClr>
              </a:gs>
              <a:gs pos="38000">
                <a:schemeClr val="accent2">
                  <a:lumMod val="60000"/>
                  <a:lumOff val="40000"/>
                </a:schemeClr>
              </a:gs>
              <a:gs pos="48000">
                <a:srgbClr val="FFFF00">
                  <a:alpha val="49000"/>
                </a:srgbClr>
              </a:gs>
              <a:gs pos="61000">
                <a:schemeClr val="accent2">
                  <a:lumMod val="60000"/>
                  <a:lumOff val="40000"/>
                </a:schemeClr>
              </a:gs>
              <a:gs pos="82001">
                <a:srgbClr val="C00000">
                  <a:alpha val="18000"/>
                </a:srgb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chemeClr val="accent6">
                <a:lumMod val="75000"/>
              </a:schemeClr>
            </a:gs>
            <a:gs pos="38000">
              <a:schemeClr val="accent6">
                <a:lumMod val="75000"/>
              </a:schemeClr>
            </a:gs>
            <a:gs pos="48000">
              <a:schemeClr val="accent6">
                <a:lumMod val="75000"/>
              </a:schemeClr>
            </a:gs>
            <a:gs pos="61000">
              <a:schemeClr val="accent6">
                <a:lumMod val="75000"/>
              </a:schemeClr>
            </a:gs>
            <a:gs pos="82001">
              <a:schemeClr val="accent6">
                <a:lumMod val="75000"/>
              </a:schemeClr>
            </a:gs>
            <a:gs pos="100000">
              <a:schemeClr val="accent6">
                <a:lumMod val="75000"/>
                <a:alpha val="79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 redondeado"/>
          <p:cNvSpPr/>
          <p:nvPr/>
        </p:nvSpPr>
        <p:spPr>
          <a:xfrm>
            <a:off x="0" y="0"/>
            <a:ext cx="2195736" cy="6858000"/>
          </a:xfrm>
          <a:prstGeom prst="roundRect">
            <a:avLst/>
          </a:prstGeom>
          <a:gradFill flip="none" rotWithShape="1">
            <a:gsLst>
              <a:gs pos="62000">
                <a:schemeClr val="accent6">
                  <a:lumMod val="75000"/>
                  <a:alpha val="0"/>
                </a:schemeClr>
              </a:gs>
              <a:gs pos="97000">
                <a:schemeClr val="accent6">
                  <a:lumMod val="75000"/>
                  <a:alpha val="51000"/>
                </a:schemeClr>
              </a:gs>
              <a:gs pos="48000">
                <a:schemeClr val="accent6">
                  <a:lumMod val="75000"/>
                  <a:alpha val="45000"/>
                </a:schemeClr>
              </a:gs>
              <a:gs pos="61000">
                <a:schemeClr val="accent6">
                  <a:lumMod val="75000"/>
                  <a:alpha val="59000"/>
                </a:schemeClr>
              </a:gs>
              <a:gs pos="82001">
                <a:schemeClr val="accent6">
                  <a:lumMod val="75000"/>
                  <a:alpha val="61000"/>
                </a:schemeClr>
              </a:gs>
              <a:gs pos="100000">
                <a:schemeClr val="accent6">
                  <a:lumMod val="75000"/>
                  <a:alpha val="42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 redondeado"/>
          <p:cNvSpPr/>
          <p:nvPr/>
        </p:nvSpPr>
        <p:spPr>
          <a:xfrm>
            <a:off x="2195736" y="0"/>
            <a:ext cx="2304256" cy="6858000"/>
          </a:xfrm>
          <a:prstGeom prst="roundRect">
            <a:avLst/>
          </a:prstGeom>
          <a:gradFill flip="none" rotWithShape="1">
            <a:gsLst>
              <a:gs pos="62000">
                <a:schemeClr val="accent6">
                  <a:lumMod val="75000"/>
                  <a:alpha val="0"/>
                </a:schemeClr>
              </a:gs>
              <a:gs pos="97000">
                <a:schemeClr val="accent6">
                  <a:lumMod val="75000"/>
                  <a:alpha val="51000"/>
                </a:schemeClr>
              </a:gs>
              <a:gs pos="48000">
                <a:schemeClr val="accent6">
                  <a:lumMod val="75000"/>
                  <a:alpha val="45000"/>
                </a:schemeClr>
              </a:gs>
              <a:gs pos="61000">
                <a:schemeClr val="accent6">
                  <a:lumMod val="75000"/>
                  <a:alpha val="59000"/>
                </a:schemeClr>
              </a:gs>
              <a:gs pos="82001">
                <a:schemeClr val="accent6">
                  <a:lumMod val="75000"/>
                  <a:alpha val="61000"/>
                </a:schemeClr>
              </a:gs>
              <a:gs pos="100000">
                <a:schemeClr val="accent6">
                  <a:lumMod val="75000"/>
                  <a:alpha val="42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 redondeado"/>
          <p:cNvSpPr/>
          <p:nvPr/>
        </p:nvSpPr>
        <p:spPr>
          <a:xfrm>
            <a:off x="4499992" y="0"/>
            <a:ext cx="2304256" cy="6858000"/>
          </a:xfrm>
          <a:prstGeom prst="roundRect">
            <a:avLst/>
          </a:prstGeom>
          <a:gradFill flip="none" rotWithShape="1">
            <a:gsLst>
              <a:gs pos="62000">
                <a:schemeClr val="accent6">
                  <a:lumMod val="75000"/>
                  <a:alpha val="0"/>
                </a:schemeClr>
              </a:gs>
              <a:gs pos="97000">
                <a:schemeClr val="accent6">
                  <a:lumMod val="75000"/>
                  <a:alpha val="51000"/>
                </a:schemeClr>
              </a:gs>
              <a:gs pos="48000">
                <a:schemeClr val="accent6">
                  <a:lumMod val="75000"/>
                  <a:alpha val="45000"/>
                </a:schemeClr>
              </a:gs>
              <a:gs pos="61000">
                <a:schemeClr val="accent6">
                  <a:lumMod val="75000"/>
                  <a:alpha val="59000"/>
                </a:schemeClr>
              </a:gs>
              <a:gs pos="82001">
                <a:schemeClr val="accent6">
                  <a:lumMod val="75000"/>
                  <a:alpha val="61000"/>
                </a:schemeClr>
              </a:gs>
              <a:gs pos="100000">
                <a:schemeClr val="accent6">
                  <a:lumMod val="75000"/>
                  <a:alpha val="42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6804248" y="476672"/>
            <a:ext cx="2129158" cy="6858000"/>
          </a:xfrm>
          <a:prstGeom prst="roundRect">
            <a:avLst/>
          </a:prstGeom>
          <a:gradFill flip="none" rotWithShape="1">
            <a:gsLst>
              <a:gs pos="62000">
                <a:schemeClr val="accent6">
                  <a:lumMod val="75000"/>
                  <a:alpha val="0"/>
                </a:schemeClr>
              </a:gs>
              <a:gs pos="97000">
                <a:schemeClr val="accent6">
                  <a:lumMod val="75000"/>
                  <a:alpha val="51000"/>
                </a:schemeClr>
              </a:gs>
              <a:gs pos="48000">
                <a:schemeClr val="accent6">
                  <a:lumMod val="75000"/>
                  <a:alpha val="45000"/>
                </a:schemeClr>
              </a:gs>
              <a:gs pos="61000">
                <a:schemeClr val="accent6">
                  <a:lumMod val="75000"/>
                  <a:alpha val="59000"/>
                </a:schemeClr>
              </a:gs>
              <a:gs pos="82001">
                <a:schemeClr val="accent6">
                  <a:lumMod val="75000"/>
                  <a:alpha val="61000"/>
                </a:schemeClr>
              </a:gs>
              <a:gs pos="100000">
                <a:schemeClr val="accent6">
                  <a:lumMod val="75000"/>
                  <a:alpha val="42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zép virágkép">
            <a:hlinkClick r:id="rId3" tooltip="Szép virágké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 useBgFill="1">
        <p:nvSpPr>
          <p:cNvPr id="3" name="2 Elipse"/>
          <p:cNvSpPr/>
          <p:nvPr/>
        </p:nvSpPr>
        <p:spPr>
          <a:xfrm>
            <a:off x="2987824" y="980728"/>
            <a:ext cx="1008112" cy="158417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Elipse"/>
          <p:cNvSpPr/>
          <p:nvPr/>
        </p:nvSpPr>
        <p:spPr>
          <a:xfrm>
            <a:off x="827584" y="2132856"/>
            <a:ext cx="1008112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Elipse"/>
          <p:cNvSpPr/>
          <p:nvPr/>
        </p:nvSpPr>
        <p:spPr>
          <a:xfrm>
            <a:off x="6084168" y="1052736"/>
            <a:ext cx="864096" cy="7200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Elipse"/>
          <p:cNvSpPr/>
          <p:nvPr/>
        </p:nvSpPr>
        <p:spPr>
          <a:xfrm>
            <a:off x="4427984" y="3284984"/>
            <a:ext cx="792088" cy="86409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Elipse"/>
          <p:cNvSpPr/>
          <p:nvPr/>
        </p:nvSpPr>
        <p:spPr>
          <a:xfrm>
            <a:off x="1187624" y="1052736"/>
            <a:ext cx="720080" cy="7200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Elipse"/>
          <p:cNvSpPr/>
          <p:nvPr/>
        </p:nvSpPr>
        <p:spPr>
          <a:xfrm>
            <a:off x="3563888" y="2636912"/>
            <a:ext cx="864096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Elipse"/>
          <p:cNvSpPr/>
          <p:nvPr/>
        </p:nvSpPr>
        <p:spPr>
          <a:xfrm>
            <a:off x="4572000" y="2204864"/>
            <a:ext cx="864096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Elipse"/>
          <p:cNvSpPr/>
          <p:nvPr/>
        </p:nvSpPr>
        <p:spPr>
          <a:xfrm>
            <a:off x="5364088" y="2060848"/>
            <a:ext cx="864096" cy="86409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Elipse"/>
          <p:cNvSpPr/>
          <p:nvPr/>
        </p:nvSpPr>
        <p:spPr>
          <a:xfrm>
            <a:off x="7812360" y="2315646"/>
            <a:ext cx="1008112" cy="140138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Elipse"/>
          <p:cNvSpPr/>
          <p:nvPr/>
        </p:nvSpPr>
        <p:spPr>
          <a:xfrm>
            <a:off x="1187624" y="2315646"/>
            <a:ext cx="1008112" cy="140138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Elipse"/>
          <p:cNvSpPr/>
          <p:nvPr/>
        </p:nvSpPr>
        <p:spPr>
          <a:xfrm>
            <a:off x="1835696" y="1628800"/>
            <a:ext cx="792088" cy="76439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Elipse"/>
          <p:cNvSpPr/>
          <p:nvPr/>
        </p:nvSpPr>
        <p:spPr>
          <a:xfrm>
            <a:off x="1187624" y="703773"/>
            <a:ext cx="720080" cy="63699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Elipse"/>
          <p:cNvSpPr/>
          <p:nvPr/>
        </p:nvSpPr>
        <p:spPr>
          <a:xfrm>
            <a:off x="4427984" y="908719"/>
            <a:ext cx="864096" cy="82809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Elipse"/>
          <p:cNvSpPr/>
          <p:nvPr/>
        </p:nvSpPr>
        <p:spPr>
          <a:xfrm>
            <a:off x="5364088" y="908719"/>
            <a:ext cx="864096" cy="82809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Elipse"/>
          <p:cNvSpPr/>
          <p:nvPr/>
        </p:nvSpPr>
        <p:spPr>
          <a:xfrm>
            <a:off x="6732240" y="1008422"/>
            <a:ext cx="864096" cy="76439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Elipse"/>
          <p:cNvSpPr/>
          <p:nvPr/>
        </p:nvSpPr>
        <p:spPr>
          <a:xfrm>
            <a:off x="2771800" y="4653136"/>
            <a:ext cx="792088" cy="86409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Elipse"/>
          <p:cNvSpPr/>
          <p:nvPr/>
        </p:nvSpPr>
        <p:spPr>
          <a:xfrm>
            <a:off x="1691680" y="5301208"/>
            <a:ext cx="792088" cy="86409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Elipse"/>
          <p:cNvSpPr/>
          <p:nvPr/>
        </p:nvSpPr>
        <p:spPr>
          <a:xfrm>
            <a:off x="2987824" y="5229200"/>
            <a:ext cx="792088" cy="86409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Elipse"/>
          <p:cNvSpPr/>
          <p:nvPr/>
        </p:nvSpPr>
        <p:spPr>
          <a:xfrm>
            <a:off x="3851920" y="4509120"/>
            <a:ext cx="648072" cy="64807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Elipse"/>
          <p:cNvSpPr/>
          <p:nvPr/>
        </p:nvSpPr>
        <p:spPr>
          <a:xfrm>
            <a:off x="1691680" y="5301208"/>
            <a:ext cx="792088" cy="86409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Elipse"/>
          <p:cNvSpPr/>
          <p:nvPr/>
        </p:nvSpPr>
        <p:spPr>
          <a:xfrm>
            <a:off x="6660232" y="4005064"/>
            <a:ext cx="1152128" cy="18448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Elipse"/>
          <p:cNvSpPr/>
          <p:nvPr/>
        </p:nvSpPr>
        <p:spPr>
          <a:xfrm>
            <a:off x="899592" y="3212976"/>
            <a:ext cx="1152128" cy="5760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Elipse"/>
          <p:cNvSpPr/>
          <p:nvPr/>
        </p:nvSpPr>
        <p:spPr>
          <a:xfrm>
            <a:off x="7236296" y="2276872"/>
            <a:ext cx="504056" cy="7200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Elipse"/>
          <p:cNvSpPr/>
          <p:nvPr/>
        </p:nvSpPr>
        <p:spPr>
          <a:xfrm>
            <a:off x="5580112" y="4005064"/>
            <a:ext cx="1152128" cy="18448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528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528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528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528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528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528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3" presetClass="entr" presetSubtype="528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3" presetClass="entr" presetSubtype="528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orazón"/>
          <p:cNvSpPr/>
          <p:nvPr/>
        </p:nvSpPr>
        <p:spPr>
          <a:xfrm>
            <a:off x="1043608" y="0"/>
            <a:ext cx="6858048" cy="6858000"/>
          </a:xfrm>
          <a:prstGeom prst="heart">
            <a:avLst/>
          </a:prstGeom>
          <a:blipFill dpi="0" rotWithShape="1">
            <a:blip r:embed="rId4" cstate="screen">
              <a:alphaModFix amt="89000"/>
            </a:blip>
            <a:srcRect/>
            <a:stretch>
              <a:fillRect/>
            </a:stretch>
          </a:blipFill>
          <a:ln>
            <a:noFill/>
          </a:ln>
          <a:effectLst>
            <a:outerShdw blurRad="50800" algn="ctr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 prstMaterial="metal">
            <a:bevelT w="254000" h="1270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13000">
              <a:schemeClr val="accent2">
                <a:lumMod val="60000"/>
                <a:lumOff val="40000"/>
              </a:schemeClr>
            </a:gs>
            <a:gs pos="21001">
              <a:srgbClr val="FFFF00"/>
            </a:gs>
            <a:gs pos="63000">
              <a:srgbClr val="FB47E6"/>
            </a:gs>
            <a:gs pos="67000">
              <a:srgbClr val="FFFF00"/>
            </a:gs>
            <a:gs pos="69000">
              <a:srgbClr val="FB47E6"/>
            </a:gs>
            <a:gs pos="82001">
              <a:srgbClr val="FFFF00"/>
            </a:gs>
            <a:gs pos="100000">
              <a:srgbClr val="FB47E6">
                <a:alpha val="64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Luna"/>
          <p:cNvSpPr/>
          <p:nvPr/>
        </p:nvSpPr>
        <p:spPr>
          <a:xfrm flipH="1">
            <a:off x="4643438" y="214290"/>
            <a:ext cx="4286280" cy="6429420"/>
          </a:xfrm>
          <a:prstGeom prst="moon">
            <a:avLst>
              <a:gd name="adj" fmla="val 48595"/>
            </a:avLst>
          </a:prstGeom>
          <a:gradFill>
            <a:gsLst>
              <a:gs pos="0">
                <a:srgbClr val="FFFF00"/>
              </a:gs>
              <a:gs pos="13000">
                <a:schemeClr val="accent2">
                  <a:lumMod val="60000"/>
                  <a:lumOff val="40000"/>
                </a:schemeClr>
              </a:gs>
              <a:gs pos="21001">
                <a:srgbClr val="FFFF00"/>
              </a:gs>
              <a:gs pos="63000">
                <a:srgbClr val="FB47E6"/>
              </a:gs>
              <a:gs pos="67000">
                <a:srgbClr val="FFFF00"/>
              </a:gs>
              <a:gs pos="69000">
                <a:srgbClr val="FB47E6"/>
              </a:gs>
              <a:gs pos="82001">
                <a:srgbClr val="FFFF00"/>
              </a:gs>
              <a:gs pos="100000">
                <a:srgbClr val="FB47E6">
                  <a:alpha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285720" y="214290"/>
            <a:ext cx="4572032" cy="6429420"/>
          </a:xfrm>
          <a:prstGeom prst="moon">
            <a:avLst>
              <a:gd name="adj" fmla="val 46825"/>
            </a:avLst>
          </a:prstGeom>
          <a:gradFill>
            <a:gsLst>
              <a:gs pos="0">
                <a:srgbClr val="FFFF00"/>
              </a:gs>
              <a:gs pos="13000">
                <a:schemeClr val="accent2">
                  <a:lumMod val="60000"/>
                  <a:lumOff val="40000"/>
                </a:schemeClr>
              </a:gs>
              <a:gs pos="21001">
                <a:srgbClr val="FFFF00"/>
              </a:gs>
              <a:gs pos="63000">
                <a:srgbClr val="FB47E6"/>
              </a:gs>
              <a:gs pos="67000">
                <a:srgbClr val="FFFF00"/>
              </a:gs>
              <a:gs pos="69000">
                <a:srgbClr val="FB47E6"/>
              </a:gs>
              <a:gs pos="82001">
                <a:srgbClr val="FFFF00"/>
              </a:gs>
              <a:gs pos="100000">
                <a:srgbClr val="FB47E6">
                  <a:alpha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714356"/>
            <a:ext cx="2143140" cy="5500726"/>
          </a:xfrm>
          <a:prstGeom prst="moon">
            <a:avLst>
              <a:gd name="adj" fmla="val 54507"/>
            </a:avLst>
          </a:prstGeom>
          <a:gradFill>
            <a:gsLst>
              <a:gs pos="0">
                <a:srgbClr val="FFFF00"/>
              </a:gs>
              <a:gs pos="13000">
                <a:schemeClr val="accent2">
                  <a:lumMod val="60000"/>
                  <a:lumOff val="40000"/>
                </a:schemeClr>
              </a:gs>
              <a:gs pos="21001">
                <a:srgbClr val="FFFF00"/>
              </a:gs>
              <a:gs pos="63000">
                <a:srgbClr val="FB47E6"/>
              </a:gs>
              <a:gs pos="67000">
                <a:srgbClr val="FFFF00"/>
              </a:gs>
              <a:gs pos="69000">
                <a:srgbClr val="FB47E6"/>
              </a:gs>
              <a:gs pos="82001">
                <a:srgbClr val="FFFF00"/>
              </a:gs>
              <a:gs pos="100000">
                <a:srgbClr val="FB47E6">
                  <a:alpha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643174" y="714356"/>
            <a:ext cx="1928826" cy="5500726"/>
          </a:xfrm>
          <a:prstGeom prst="moon">
            <a:avLst>
              <a:gd name="adj" fmla="val 60728"/>
            </a:avLst>
          </a:prstGeom>
          <a:gradFill>
            <a:gsLst>
              <a:gs pos="0">
                <a:srgbClr val="FFFF00"/>
              </a:gs>
              <a:gs pos="13000">
                <a:schemeClr val="accent2">
                  <a:lumMod val="60000"/>
                  <a:lumOff val="40000"/>
                </a:schemeClr>
              </a:gs>
              <a:gs pos="21001">
                <a:srgbClr val="FFFF00"/>
              </a:gs>
              <a:gs pos="63000">
                <a:srgbClr val="FB47E6"/>
              </a:gs>
              <a:gs pos="67000">
                <a:srgbClr val="FFFF00"/>
              </a:gs>
              <a:gs pos="69000">
                <a:srgbClr val="FB47E6"/>
              </a:gs>
              <a:gs pos="82001">
                <a:srgbClr val="FFFF00"/>
              </a:gs>
              <a:gs pos="100000">
                <a:srgbClr val="FB47E6">
                  <a:alpha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zép virágkép">
            <a:hlinkClick r:id="rId3" tooltip="Szép virágké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Szép virágkép">
            <a:hlinkClick r:id="rId3" tooltip="Szép virágké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B47E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zép virágkép">
            <a:hlinkClick r:id="rId3" tooltip="Szép virágké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046640"/>
          </a:xfrm>
          <a:prstGeom prst="rect">
            <a:avLst/>
          </a:prstGeom>
          <a:noFill/>
        </p:spPr>
      </p:pic>
      <p:sp useBgFill="1">
        <p:nvSpPr>
          <p:cNvPr id="5" name="4 Rectángulo"/>
          <p:cNvSpPr/>
          <p:nvPr/>
        </p:nvSpPr>
        <p:spPr>
          <a:xfrm>
            <a:off x="0" y="0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6" name="5 Rectángulo"/>
          <p:cNvSpPr/>
          <p:nvPr/>
        </p:nvSpPr>
        <p:spPr>
          <a:xfrm>
            <a:off x="1857356" y="0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7" name="6 Rectángulo"/>
          <p:cNvSpPr/>
          <p:nvPr/>
        </p:nvSpPr>
        <p:spPr>
          <a:xfrm>
            <a:off x="3707904" y="0"/>
            <a:ext cx="1857356" cy="20465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8" name="7 Rectángulo"/>
          <p:cNvSpPr/>
          <p:nvPr/>
        </p:nvSpPr>
        <p:spPr>
          <a:xfrm>
            <a:off x="5572132" y="0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9" name="8 Rectángulo"/>
          <p:cNvSpPr/>
          <p:nvPr/>
        </p:nvSpPr>
        <p:spPr>
          <a:xfrm>
            <a:off x="6500794" y="0"/>
            <a:ext cx="2643206" cy="2304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0" name="9 Rectángulo"/>
          <p:cNvSpPr/>
          <p:nvPr/>
        </p:nvSpPr>
        <p:spPr>
          <a:xfrm>
            <a:off x="0" y="1700808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1" name="10 Rectángulo"/>
          <p:cNvSpPr/>
          <p:nvPr/>
        </p:nvSpPr>
        <p:spPr>
          <a:xfrm>
            <a:off x="1857356" y="1785926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2" name="11 Rectángulo"/>
          <p:cNvSpPr/>
          <p:nvPr/>
        </p:nvSpPr>
        <p:spPr>
          <a:xfrm>
            <a:off x="3707904" y="1916832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3" name="12 Rectángulo"/>
          <p:cNvSpPr/>
          <p:nvPr/>
        </p:nvSpPr>
        <p:spPr>
          <a:xfrm>
            <a:off x="5572132" y="1785926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4" name="13 Rectángulo"/>
          <p:cNvSpPr/>
          <p:nvPr/>
        </p:nvSpPr>
        <p:spPr>
          <a:xfrm>
            <a:off x="7286644" y="1844824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5" name="14 Rectángulo"/>
          <p:cNvSpPr/>
          <p:nvPr/>
        </p:nvSpPr>
        <p:spPr>
          <a:xfrm>
            <a:off x="0" y="3356992"/>
            <a:ext cx="1857356" cy="20008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6" name="15 Rectángulo"/>
          <p:cNvSpPr/>
          <p:nvPr/>
        </p:nvSpPr>
        <p:spPr>
          <a:xfrm>
            <a:off x="1857356" y="3284984"/>
            <a:ext cx="1857356" cy="207281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7" name="16 Rectángulo"/>
          <p:cNvSpPr/>
          <p:nvPr/>
        </p:nvSpPr>
        <p:spPr>
          <a:xfrm>
            <a:off x="3714744" y="3571876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8" name="17 Rectángulo"/>
          <p:cNvSpPr/>
          <p:nvPr/>
        </p:nvSpPr>
        <p:spPr>
          <a:xfrm>
            <a:off x="5572132" y="3356992"/>
            <a:ext cx="1857356" cy="20008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19" name="18 Rectángulo"/>
          <p:cNvSpPr/>
          <p:nvPr/>
        </p:nvSpPr>
        <p:spPr>
          <a:xfrm>
            <a:off x="7286644" y="3356992"/>
            <a:ext cx="1857356" cy="20008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20" name="19 Rectángulo"/>
          <p:cNvSpPr/>
          <p:nvPr/>
        </p:nvSpPr>
        <p:spPr>
          <a:xfrm>
            <a:off x="0" y="5072074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21" name="20 Rectángulo"/>
          <p:cNvSpPr/>
          <p:nvPr/>
        </p:nvSpPr>
        <p:spPr>
          <a:xfrm>
            <a:off x="1835696" y="5072074"/>
            <a:ext cx="194421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22" name="21 Rectángulo"/>
          <p:cNvSpPr/>
          <p:nvPr/>
        </p:nvSpPr>
        <p:spPr>
          <a:xfrm>
            <a:off x="3779912" y="5301208"/>
            <a:ext cx="185735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23" name="22 Rectángulo"/>
          <p:cNvSpPr/>
          <p:nvPr/>
        </p:nvSpPr>
        <p:spPr>
          <a:xfrm>
            <a:off x="5652120" y="5229200"/>
            <a:ext cx="1857356" cy="20162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 useBgFill="1">
        <p:nvSpPr>
          <p:cNvPr id="24" name="23 Rectángulo"/>
          <p:cNvSpPr/>
          <p:nvPr/>
        </p:nvSpPr>
        <p:spPr>
          <a:xfrm>
            <a:off x="7286644" y="5072074"/>
            <a:ext cx="1857356" cy="21013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zép virágkép">
            <a:hlinkClick r:id="rId3" tooltip="Szép virágké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005426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285984" y="0"/>
            <a:ext cx="2143140" cy="6858000"/>
          </a:xfrm>
          <a:prstGeom prst="diamond">
            <a:avLst/>
          </a:prstGeom>
          <a:solidFill>
            <a:srgbClr val="FFFF00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572000" y="0"/>
            <a:ext cx="2214578" cy="6858000"/>
          </a:xfrm>
          <a:prstGeom prst="diamond">
            <a:avLst/>
          </a:prstGeom>
          <a:solidFill>
            <a:srgbClr val="005426">
              <a:alpha val="5882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6929422" y="0"/>
            <a:ext cx="2214578" cy="6858000"/>
          </a:xfrm>
          <a:prstGeom prst="diamond">
            <a:avLst/>
          </a:prstGeom>
          <a:solidFill>
            <a:srgbClr val="FFFF00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Anillo"/>
          <p:cNvSpPr/>
          <p:nvPr/>
        </p:nvSpPr>
        <p:spPr>
          <a:xfrm>
            <a:off x="3563888" y="2204864"/>
            <a:ext cx="2376264" cy="2304256"/>
          </a:xfrm>
          <a:prstGeom prst="donut">
            <a:avLst>
              <a:gd name="adj" fmla="val 20684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11125" cmpd="sng"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627784" y="1268760"/>
            <a:ext cx="4248472" cy="4104456"/>
          </a:xfrm>
          <a:prstGeom prst="donut">
            <a:avLst>
              <a:gd name="adj" fmla="val 18555"/>
            </a:avLst>
          </a:prstGeom>
          <a:solidFill>
            <a:schemeClr val="accent3">
              <a:lumMod val="75000"/>
            </a:schemeClr>
          </a:solidFill>
          <a:ln w="111125" cmpd="sng"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07704" y="548680"/>
            <a:ext cx="5688632" cy="5544616"/>
          </a:xfrm>
          <a:prstGeom prst="donut">
            <a:avLst>
              <a:gd name="adj" fmla="val 10780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111125" cmpd="sng">
            <a:noFill/>
          </a:ln>
          <a:effectLst>
            <a:outerShdw blurRad="50800" dir="5400000" sx="1000" sy="1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zép virágkép">
            <a:hlinkClick r:id="rId3" tooltip="Szép virágké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Lágrima"/>
          <p:cNvSpPr/>
          <p:nvPr/>
        </p:nvSpPr>
        <p:spPr>
          <a:xfrm rot="10645287">
            <a:off x="4623765" y="387707"/>
            <a:ext cx="2500362" cy="2357478"/>
          </a:xfrm>
          <a:prstGeom prst="teardrop">
            <a:avLst/>
          </a:prstGeom>
          <a:blipFill dpi="0" rotWithShape="1">
            <a:blip r:embed="rId2" cstate="print">
              <a:alphaModFix amt="82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4278830">
            <a:off x="1526594" y="787855"/>
            <a:ext cx="2500362" cy="2357478"/>
          </a:xfrm>
          <a:prstGeom prst="teardrop">
            <a:avLst/>
          </a:prstGeom>
          <a:blipFill dpi="0" rotWithShape="1">
            <a:blip r:embed="rId2" cstate="print">
              <a:alphaModFix amt="82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5589411">
            <a:off x="4918921" y="3112970"/>
            <a:ext cx="2500362" cy="2357478"/>
          </a:xfrm>
          <a:prstGeom prst="teardrop">
            <a:avLst/>
          </a:prstGeom>
          <a:blipFill dpi="0" rotWithShape="1">
            <a:blip r:embed="rId2" cstate="print">
              <a:alphaModFix amt="82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0668451">
            <a:off x="2033585" y="3504603"/>
            <a:ext cx="2500362" cy="2357478"/>
          </a:xfrm>
          <a:prstGeom prst="teardrop">
            <a:avLst/>
          </a:prstGeom>
          <a:blipFill dpi="0" rotWithShape="1">
            <a:blip r:embed="rId2" cstate="print">
              <a:alphaModFix amt="82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Estrella de 5 puntas"/>
          <p:cNvSpPr/>
          <p:nvPr/>
        </p:nvSpPr>
        <p:spPr>
          <a:xfrm>
            <a:off x="4211960" y="332656"/>
            <a:ext cx="5112568" cy="5184576"/>
          </a:xfrm>
          <a:prstGeom prst="star5">
            <a:avLst/>
          </a:prstGeom>
          <a:gradFill>
            <a:gsLst>
              <a:gs pos="29000">
                <a:srgbClr val="640000">
                  <a:alpha val="67000"/>
                </a:srgbClr>
              </a:gs>
              <a:gs pos="0">
                <a:srgbClr val="640000">
                  <a:alpha val="48000"/>
                </a:srgbClr>
              </a:gs>
              <a:gs pos="64999">
                <a:srgbClr val="640000">
                  <a:alpha val="44000"/>
                </a:srgbClr>
              </a:gs>
              <a:gs pos="89999">
                <a:srgbClr val="640000">
                  <a:alpha val="48000"/>
                </a:srgbClr>
              </a:gs>
              <a:gs pos="100000">
                <a:srgbClr val="640000">
                  <a:alpha val="53000"/>
                </a:srgbClr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5 puntas"/>
          <p:cNvSpPr/>
          <p:nvPr/>
        </p:nvSpPr>
        <p:spPr>
          <a:xfrm>
            <a:off x="1619672" y="260648"/>
            <a:ext cx="5112568" cy="5184576"/>
          </a:xfrm>
          <a:prstGeom prst="star5">
            <a:avLst/>
          </a:prstGeom>
          <a:gradFill>
            <a:gsLst>
              <a:gs pos="29000">
                <a:srgbClr val="640000">
                  <a:alpha val="67000"/>
                </a:srgbClr>
              </a:gs>
              <a:gs pos="0">
                <a:srgbClr val="640000">
                  <a:alpha val="48000"/>
                </a:srgbClr>
              </a:gs>
              <a:gs pos="64999">
                <a:srgbClr val="640000">
                  <a:alpha val="44000"/>
                </a:srgbClr>
              </a:gs>
              <a:gs pos="89999">
                <a:srgbClr val="640000">
                  <a:alpha val="48000"/>
                </a:srgbClr>
              </a:gs>
              <a:gs pos="100000">
                <a:srgbClr val="640000">
                  <a:alpha val="53000"/>
                </a:srgbClr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5 puntas"/>
          <p:cNvSpPr/>
          <p:nvPr/>
        </p:nvSpPr>
        <p:spPr>
          <a:xfrm>
            <a:off x="-396552" y="260648"/>
            <a:ext cx="5112568" cy="5184576"/>
          </a:xfrm>
          <a:prstGeom prst="star5">
            <a:avLst/>
          </a:prstGeom>
          <a:gradFill>
            <a:gsLst>
              <a:gs pos="29000">
                <a:srgbClr val="640000">
                  <a:alpha val="67000"/>
                </a:srgbClr>
              </a:gs>
              <a:gs pos="0">
                <a:srgbClr val="640000">
                  <a:alpha val="48000"/>
                </a:srgbClr>
              </a:gs>
              <a:gs pos="64999">
                <a:srgbClr val="640000">
                  <a:alpha val="44000"/>
                </a:srgbClr>
              </a:gs>
              <a:gs pos="89999">
                <a:srgbClr val="640000">
                  <a:alpha val="48000"/>
                </a:srgbClr>
              </a:gs>
              <a:gs pos="100000">
                <a:srgbClr val="640000">
                  <a:alpha val="53000"/>
                </a:srgbClr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rgbClr val="FFF200">
                <a:alpha val="41000"/>
              </a:srgbClr>
            </a:gs>
            <a:gs pos="45000">
              <a:srgbClr val="FF7A00">
                <a:alpha val="61000"/>
              </a:srgbClr>
            </a:gs>
            <a:gs pos="70000">
              <a:srgbClr val="FF0300">
                <a:alpha val="74000"/>
              </a:srgbClr>
            </a:gs>
            <a:gs pos="100000">
              <a:srgbClr val="4D0808">
                <a:alpha val="41000"/>
              </a:srgb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inta perforada"/>
          <p:cNvSpPr/>
          <p:nvPr/>
        </p:nvSpPr>
        <p:spPr>
          <a:xfrm>
            <a:off x="0" y="404664"/>
            <a:ext cx="9144000" cy="6453336"/>
          </a:xfrm>
          <a:prstGeom prst="flowChartPunchedTape">
            <a:avLst/>
          </a:prstGeom>
          <a:gradFill>
            <a:gsLst>
              <a:gs pos="77000">
                <a:srgbClr val="FFF200">
                  <a:alpha val="41000"/>
                </a:srgbClr>
              </a:gs>
              <a:gs pos="45000">
                <a:srgbClr val="FF7A00">
                  <a:alpha val="61000"/>
                </a:srgbClr>
              </a:gs>
              <a:gs pos="70000">
                <a:srgbClr val="FF0300">
                  <a:alpha val="74000"/>
                </a:srgbClr>
              </a:gs>
              <a:gs pos="100000">
                <a:srgbClr val="4D0808">
                  <a:alpha val="41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 advTm="1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rgbClr val="FFF200"/>
            </a:gs>
            <a:gs pos="45000">
              <a:srgbClr val="FFFF00"/>
            </a:gs>
            <a:gs pos="70000">
              <a:srgbClr val="FFFF00"/>
            </a:gs>
            <a:gs pos="100000">
              <a:srgbClr val="FFFF00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 l="7384" t="7878" r="6780" b="9173"/>
          <a:stretch>
            <a:fillRect/>
          </a:stretch>
        </p:blipFill>
        <p:spPr bwMode="auto">
          <a:xfrm>
            <a:off x="539552" y="548680"/>
            <a:ext cx="7992888" cy="56886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203200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rgbClr val="00B050"/>
            </a:gs>
            <a:gs pos="45000">
              <a:srgbClr val="00B050"/>
            </a:gs>
            <a:gs pos="70000">
              <a:srgbClr val="00B050"/>
            </a:gs>
            <a:gs pos="100000">
              <a:srgbClr val="00B050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 l="8959" t="9978" r="9142" b="15473"/>
          <a:stretch>
            <a:fillRect/>
          </a:stretch>
        </p:blipFill>
        <p:spPr bwMode="auto">
          <a:xfrm>
            <a:off x="1331640" y="332656"/>
            <a:ext cx="7488832" cy="511256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203200"/>
          </a:sp3d>
        </p:spPr>
      </p:pic>
      <p:pic>
        <p:nvPicPr>
          <p:cNvPr id="4" name="Picture 2" descr="Szép virágkép">
            <a:hlinkClick r:id="rId2" tooltip="Szép virágkép"/>
          </p:cNvPr>
          <p:cNvPicPr>
            <a:picLocks noChangeAspect="1" noChangeArrowheads="1"/>
          </p:cNvPicPr>
          <p:nvPr/>
        </p:nvPicPr>
        <p:blipFill>
          <a:blip r:embed="rId3" cstate="print"/>
          <a:srcRect l="8959" t="9978" r="9142" b="15473"/>
          <a:stretch>
            <a:fillRect/>
          </a:stretch>
        </p:blipFill>
        <p:spPr bwMode="auto">
          <a:xfrm>
            <a:off x="251520" y="1412776"/>
            <a:ext cx="7488832" cy="511256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203200"/>
          </a:sp3d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rgbClr val="00B050">
                <a:alpha val="56000"/>
              </a:srgbClr>
            </a:gs>
            <a:gs pos="45000">
              <a:srgbClr val="00B050">
                <a:alpha val="43000"/>
              </a:srgbClr>
            </a:gs>
            <a:gs pos="70000">
              <a:srgbClr val="00B050">
                <a:alpha val="30000"/>
              </a:srgbClr>
            </a:gs>
            <a:gs pos="100000">
              <a:srgbClr val="00B050">
                <a:alpha val="18000"/>
              </a:srgb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http://4.bp.blogspot.com/-so-oQ5A4edw/TnHeI3Q5AYI/AAAAAAAAEM0/JmXMxFWU5uc/s1600/%25C3%25B6sz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Arco de bloque"/>
          <p:cNvSpPr/>
          <p:nvPr/>
        </p:nvSpPr>
        <p:spPr>
          <a:xfrm>
            <a:off x="0" y="-107193"/>
            <a:ext cx="9144000" cy="13930386"/>
          </a:xfrm>
          <a:prstGeom prst="blockArc">
            <a:avLst>
              <a:gd name="adj1" fmla="val 10758252"/>
              <a:gd name="adj2" fmla="val 21267620"/>
              <a:gd name="adj3" fmla="val 11373"/>
            </a:avLst>
          </a:prstGeom>
          <a:gradFill>
            <a:gsLst>
              <a:gs pos="77000">
                <a:srgbClr val="00B050">
                  <a:alpha val="56000"/>
                </a:srgbClr>
              </a:gs>
              <a:gs pos="45000">
                <a:srgbClr val="00B050">
                  <a:alpha val="43000"/>
                </a:srgbClr>
              </a:gs>
              <a:gs pos="70000">
                <a:srgbClr val="00B050">
                  <a:alpha val="30000"/>
                </a:srgbClr>
              </a:gs>
              <a:gs pos="100000">
                <a:srgbClr val="00B050">
                  <a:alpha val="18000"/>
                </a:srgbClr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152400" y="964365"/>
            <a:ext cx="8991600" cy="11787269"/>
          </a:xfrm>
          <a:prstGeom prst="blockArc">
            <a:avLst>
              <a:gd name="adj1" fmla="val 10870335"/>
              <a:gd name="adj2" fmla="val 21531654"/>
              <a:gd name="adj3" fmla="val 9452"/>
            </a:avLst>
          </a:prstGeom>
          <a:gradFill>
            <a:gsLst>
              <a:gs pos="77000">
                <a:srgbClr val="00B050">
                  <a:alpha val="56000"/>
                </a:srgbClr>
              </a:gs>
              <a:gs pos="45000">
                <a:srgbClr val="00B050">
                  <a:alpha val="43000"/>
                </a:srgbClr>
              </a:gs>
              <a:gs pos="70000">
                <a:srgbClr val="00B050">
                  <a:alpha val="30000"/>
                </a:srgbClr>
              </a:gs>
              <a:gs pos="100000">
                <a:srgbClr val="00B050">
                  <a:alpha val="18000"/>
                </a:srgbClr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0" y="2107385"/>
            <a:ext cx="9144000" cy="9501230"/>
          </a:xfrm>
          <a:prstGeom prst="blockArc">
            <a:avLst>
              <a:gd name="adj1" fmla="val 10758252"/>
              <a:gd name="adj2" fmla="val 21317867"/>
              <a:gd name="adj3" fmla="val 13894"/>
            </a:avLst>
          </a:prstGeom>
          <a:gradFill>
            <a:gsLst>
              <a:gs pos="77000">
                <a:srgbClr val="00B050">
                  <a:alpha val="56000"/>
                </a:srgbClr>
              </a:gs>
              <a:gs pos="45000">
                <a:srgbClr val="00B050">
                  <a:alpha val="43000"/>
                </a:srgbClr>
              </a:gs>
              <a:gs pos="70000">
                <a:srgbClr val="00B050">
                  <a:alpha val="30000"/>
                </a:srgbClr>
              </a:gs>
              <a:gs pos="100000">
                <a:srgbClr val="00B050">
                  <a:alpha val="18000"/>
                </a:srgbClr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>
                <a:alpha val="20000"/>
              </a:srgbClr>
            </a:gs>
            <a:gs pos="13000">
              <a:srgbClr val="FFA800">
                <a:alpha val="37000"/>
              </a:srgbClr>
            </a:gs>
            <a:gs pos="28000">
              <a:srgbClr val="825600">
                <a:alpha val="26000"/>
              </a:srgbClr>
            </a:gs>
            <a:gs pos="42999">
              <a:srgbClr val="FFA800">
                <a:alpha val="3000"/>
              </a:srgbClr>
            </a:gs>
            <a:gs pos="58000">
              <a:srgbClr val="825600">
                <a:alpha val="32000"/>
              </a:srgbClr>
            </a:gs>
            <a:gs pos="72000">
              <a:srgbClr val="FFA800">
                <a:alpha val="43000"/>
              </a:srgbClr>
            </a:gs>
            <a:gs pos="87000">
              <a:srgbClr val="825600">
                <a:alpha val="35000"/>
              </a:srgbClr>
            </a:gs>
            <a:gs pos="100000">
              <a:srgbClr val="FFA800">
                <a:alpha val="67000"/>
              </a:srgb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3.bp.blogspot.com/-tuaVQmt6EkA/TnHeUyccgDI/AAAAAAAAENA/5cKk6mnAvTw/s1600/%25C3%25B6sz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3" name="2 Marco"/>
          <p:cNvSpPr/>
          <p:nvPr/>
        </p:nvSpPr>
        <p:spPr>
          <a:xfrm>
            <a:off x="0" y="0"/>
            <a:ext cx="8964488" cy="6858000"/>
          </a:xfrm>
          <a:prstGeom prst="frame">
            <a:avLst>
              <a:gd name="adj1" fmla="val 41537"/>
            </a:avLst>
          </a:prstGeom>
          <a:gradFill>
            <a:gsLst>
              <a:gs pos="0">
                <a:srgbClr val="825600">
                  <a:alpha val="20000"/>
                </a:srgbClr>
              </a:gs>
              <a:gs pos="13000">
                <a:srgbClr val="FFA800">
                  <a:alpha val="37000"/>
                </a:srgbClr>
              </a:gs>
              <a:gs pos="28000">
                <a:srgbClr val="825600">
                  <a:alpha val="26000"/>
                </a:srgbClr>
              </a:gs>
              <a:gs pos="42999">
                <a:srgbClr val="FFA800">
                  <a:alpha val="3000"/>
                </a:srgbClr>
              </a:gs>
              <a:gs pos="58000">
                <a:srgbClr val="825600">
                  <a:alpha val="32000"/>
                </a:srgbClr>
              </a:gs>
              <a:gs pos="72000">
                <a:srgbClr val="FFA800">
                  <a:alpha val="43000"/>
                </a:srgbClr>
              </a:gs>
              <a:gs pos="87000">
                <a:srgbClr val="825600">
                  <a:alpha val="35000"/>
                </a:srgbClr>
              </a:gs>
              <a:gs pos="100000">
                <a:srgbClr val="FFA800">
                  <a:alpha val="67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640000"/>
            </a:gs>
            <a:gs pos="28000">
              <a:srgbClr val="825600"/>
            </a:gs>
            <a:gs pos="42999">
              <a:srgbClr val="640000"/>
            </a:gs>
            <a:gs pos="58000">
              <a:schemeClr val="accent6">
                <a:lumMod val="50000"/>
              </a:schemeClr>
            </a:gs>
            <a:gs pos="72000">
              <a:schemeClr val="accent6">
                <a:lumMod val="50000"/>
              </a:schemeClr>
            </a:gs>
            <a:gs pos="87000">
              <a:schemeClr val="accent6">
                <a:lumMod val="50000"/>
              </a:schemeClr>
            </a:gs>
            <a:gs pos="100000">
              <a:srgbClr val="FFA800">
                <a:alpha val="67000"/>
              </a:srgb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2.bp.blogspot.com/-OQQOKIumkys/TnHeNtcCgGI/AAAAAAAAEM4/vjTOyWnPO7Y/s1600/%25C3%25B6sz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39552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3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10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0"/>
            <a:ext cx="504056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4" name="13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" name="14 Imagen" descr="8108c8531ae4e183de23a37be4c_pr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240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640000"/>
            </a:gs>
            <a:gs pos="28000">
              <a:srgbClr val="825600"/>
            </a:gs>
            <a:gs pos="42999">
              <a:srgbClr val="640000"/>
            </a:gs>
            <a:gs pos="58000">
              <a:schemeClr val="accent6">
                <a:lumMod val="50000"/>
              </a:schemeClr>
            </a:gs>
            <a:gs pos="72000">
              <a:schemeClr val="accent6">
                <a:lumMod val="50000"/>
              </a:schemeClr>
            </a:gs>
            <a:gs pos="87000">
              <a:schemeClr val="accent6">
                <a:lumMod val="50000"/>
              </a:schemeClr>
            </a:gs>
            <a:gs pos="100000">
              <a:srgbClr val="FFA800">
                <a:alpha val="67000"/>
              </a:srgb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1.bp.blogspot.com/-1WtZncjrgP8/TnHexjd0BfI/AAAAAAAAENg/d4rbb2H3QZk/s1600/%25C3%25B6sz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-1WtZncjrgP8/TnHexjd0BfI/AAAAAAAAENg/d4rbb2H3QZk/s1600/%25C3%25B6sz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1.bp.blogspot.com/-A7MqNWTtuns/TnHfC1TVgCI/AAAAAAAAENw/cQAShIDlgbk/s1600/%25C3%25B6sz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-A7MqNWTtuns/TnHfC1TVgCI/AAAAAAAAENw/cQAShIDlgbk/s1600/%25C3%25B6sz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Virágzó őszibarackfa">
            <a:hlinkClick r:id="rId2" tooltip="Virágzó őszibarackf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1.bp.blogspot.com/_jFGYbNWVyyY/TIvSeZL-k1I/AAAAAAAACAI/S8jIOtUVFTc/s1600/%C3%B6szikep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AutoShape 9"/>
          <p:cNvSpPr>
            <a:spLocks noChangeArrowheads="1"/>
          </p:cNvSpPr>
          <p:nvPr/>
        </p:nvSpPr>
        <p:spPr bwMode="auto">
          <a:xfrm flipH="1" flipV="1">
            <a:off x="0" y="0"/>
            <a:ext cx="10080625" cy="7559675"/>
          </a:xfrm>
          <a:prstGeom prst="rtTriangle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tTriangle">
            <a:avLst/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60</Words>
  <Application>Microsoft Office PowerPoint</Application>
  <PresentationFormat>Presentación en pantalla (4:3)</PresentationFormat>
  <Paragraphs>28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2012-05-21T17:35:59Z</dcterms:created>
  <dcterms:modified xsi:type="dcterms:W3CDTF">2012-09-02T11:20:32Z</dcterms:modified>
</cp:coreProperties>
</file>