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57" r:id="rId4"/>
    <p:sldId id="259" r:id="rId5"/>
    <p:sldId id="281" r:id="rId6"/>
    <p:sldId id="267" r:id="rId7"/>
    <p:sldId id="284" r:id="rId8"/>
    <p:sldId id="277" r:id="rId9"/>
    <p:sldId id="273" r:id="rId10"/>
    <p:sldId id="275" r:id="rId11"/>
    <p:sldId id="264" r:id="rId12"/>
    <p:sldId id="286" r:id="rId13"/>
    <p:sldId id="289" r:id="rId14"/>
    <p:sldId id="269" r:id="rId15"/>
    <p:sldId id="293" r:id="rId16"/>
    <p:sldId id="297" r:id="rId17"/>
    <p:sldId id="299" r:id="rId18"/>
    <p:sldId id="294" r:id="rId19"/>
    <p:sldId id="300" r:id="rId20"/>
    <p:sldId id="274" r:id="rId21"/>
    <p:sldId id="256" r:id="rId2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xGTS3CuBPlJzYOqi+PTGg==" hashData="5+uekXRRuMLdLEySRcwU1szYTT02GabfDzqux8cBbAKO90w0GyGqtTxs96DseuETFtJk8NEKXchS3F5puaqY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67" d="100"/>
          <a:sy n="67" d="100"/>
        </p:scale>
        <p:origin x="2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82A235-C1F9-44E8-919F-0EB16CC525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AD60D1D-F232-455E-9078-1F11DA5169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B91079-449D-4A1E-A4A6-87C8E2099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F8B36D-5CF9-4027-B470-DDE215025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37C39F-CDD3-4B07-BAD7-DAF4FB4C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911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6FB4D8-553F-4D68-A5BB-75AA5900B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1191D1-4C7E-410E-812E-7C16307B9C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1D9C3C-D353-4169-B78E-32FD7E682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FC093C-FAAA-409D-B6B9-FDFC3F349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0CD520-0D7E-48CA-8F3D-7D9BDC9E7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7117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D5A797-1218-49EB-840B-5F5FB7414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15A77C8-87B2-46A0-8FFF-D42D039C6A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32CA2B-C36A-4C31-9D6E-185C11754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E50FE2-F346-440A-AFE5-8A2A24D0F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C08014-C2D6-4A7C-BCD8-F801A4912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2717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FE14F7-FB6A-45CC-9A27-23594BB4F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49380C-F83A-48A6-B2A4-62188947F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EC76DB-C1AE-49AD-A5A5-0A51B8168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BA5ED89-4F52-4E46-8A40-433ADE828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0584512-9CFC-4420-BC1D-94C4F7D07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328D32-0B2C-468D-B8F4-A1D796B2C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1000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92D5F5-DE1E-45BC-8389-5AD8A3EC5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C80A8B-A5FB-4A7B-9181-E766A955B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039340-7B2D-4469-87EB-8DC794A43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60B3A60-6B2D-44AD-8C1A-6A6A010389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D8A2CA6-F9DA-48B5-9154-37E6CB753D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761F32E-1448-4B17-89C8-C31ED320A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BDAE1FC-FA00-4B47-8FBE-54881060E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19D47A6-CCAB-435E-9EFA-8235B7446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602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B21ABF-06A4-4D03-823C-B2E31E2E0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91F9401-9146-46BD-A892-ED938502A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AA3EE6F-5DCF-403E-851B-F931043C8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56D2662-BC6E-4CD3-850B-F9D1A3DC6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9233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3133F5-4DF2-4EC4-9750-ED95E0CDD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19FD65C-4C24-4443-9A66-EBBAF3ACF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2D80FDE-A510-4BCE-AD60-A8BD9FD84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396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B2535E-0255-4F10-BB0D-AFE740EFB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F02F16-F5B0-4015-B124-5504C94DB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BA6E4A3-B06F-4713-9B3A-54AFC90367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2AA0873-8598-4C50-91B7-5AE79CD28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734E6E3-5218-4167-BAF3-EE53B81A8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50BF3C3-FB3F-4B2E-BDD7-582778305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200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B86740-BECC-4B15-B170-F547DDA41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6188C4E-373C-4490-9964-959F3D4A06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E4D351B-A9EC-4384-812C-2BBD5E2B5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D85AF4A-5937-43FC-ACE3-FC58DB16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E0C547-F53E-4731-888F-150943612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B735815-B86D-435D-BDA3-E9BD6F8BE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6547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611C06-4D46-4877-9F0F-A0C54EEA5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8620B4C-A299-43C7-884A-906C607402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D56BCE-BC2D-494C-8B39-10A911461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09F1A3-9453-47E1-86C9-AB3B85F7F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2DF7ED-BD35-4C30-9861-877AD9CFE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1052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F82FDBE-5419-4672-B076-FBF5301861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48AC188-F541-469A-B19C-57436A2B2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29D2A2-2DE0-433A-8DCC-B288651D5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BDBB62-D087-41E9-B116-111F4A76F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FE1150-97DC-4A79-868C-0869A57E2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3069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F20028-4731-4E0F-89C1-99BC59403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78BD669-C2E1-4C73-BEA6-8D89A3D02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3E1B41-57FB-457D-916B-4E8B75363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914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2FA248D-66B9-415A-AE47-80CA372E9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0895D3-AB77-430A-A500-6CF6BA60B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5155A5-EBE8-4C44-AE01-7FE088657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A6508-BDDD-4704-8E1E-D25151CD7D10}" type="datetimeFigureOut">
              <a:rPr lang="es-ES" smtClean="0"/>
              <a:t>11/03/2023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059989-6F8F-4256-9D2C-1862C43DF1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223DB6-9D20-4790-9C95-1C790A495A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FB127-B605-448A-B8E2-BB1FEF5E9D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418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0C2E6E2-CA1F-4C76-8C1F-336C9329BA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6060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3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jrvalleg.blogspot.com/" TargetMode="Externa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>
            <a:extLst>
              <a:ext uri="{FF2B5EF4-FFF2-40B4-BE49-F238E27FC236}">
                <a16:creationId xmlns:a16="http://schemas.microsoft.com/office/drawing/2014/main" id="{582BE145-BC41-43F0-90F1-471B5BDD37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1916113"/>
            <a:ext cx="2232025" cy="48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8" name="Picture 6">
            <a:extLst>
              <a:ext uri="{FF2B5EF4-FFF2-40B4-BE49-F238E27FC236}">
                <a16:creationId xmlns:a16="http://schemas.microsoft.com/office/drawing/2014/main" id="{101C8702-2E82-42B8-B973-4D44D1EE1C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1" y="981076"/>
            <a:ext cx="2232025" cy="48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9" name="WordArt 7">
            <a:extLst>
              <a:ext uri="{FF2B5EF4-FFF2-40B4-BE49-F238E27FC236}">
                <a16:creationId xmlns:a16="http://schemas.microsoft.com/office/drawing/2014/main" id="{8118A428-35B3-47ED-9E3A-50A97E1C6D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7926" y="370680"/>
            <a:ext cx="7981099" cy="178752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b="1" i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The Long And Winding Road</a:t>
            </a:r>
          </a:p>
          <a:p>
            <a:pPr algn="ctr"/>
            <a:r>
              <a:rPr lang="en-US" sz="6000" b="1" i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The Beatles</a:t>
            </a:r>
          </a:p>
          <a:p>
            <a:pPr algn="ctr"/>
            <a:endParaRPr lang="en-US" sz="6000" b="1" i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en-US" sz="6000" b="1" i="1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Sube</a:t>
            </a:r>
            <a:r>
              <a:rPr lang="en-US" sz="6000" b="1" i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6000" b="1" i="1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el</a:t>
            </a:r>
            <a:r>
              <a:rPr lang="en-US" sz="6000" b="1" i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volume</a:t>
            </a:r>
          </a:p>
          <a:p>
            <a:pPr algn="ctr"/>
            <a:r>
              <a:rPr lang="en-US" sz="6000" b="1" i="1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y </a:t>
            </a:r>
            <a:r>
              <a:rPr lang="en-US" sz="6000" b="1" i="1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relajate</a:t>
            </a:r>
            <a:endParaRPr lang="en-US" sz="6000" b="1" i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endParaRPr lang="en-US" sz="6000" b="1" i="1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7EE3928-9667-46E2-AA58-D14504C574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  <p:sndAc>
          <p:stSnd loop="1">
            <p:snd r:embed="rId2" name="THE LONG  AND WINDING ROAD.wav"/>
          </p:stSnd>
        </p:sndAc>
      </p:transition>
    </mc:Choice>
    <mc:Fallback xmlns="">
      <p:transition spd="slow" advClick="0" advTm="10000">
        <p:fade/>
        <p:sndAc>
          <p:stSnd loop="1">
            <p:snd r:embed="rId6" name="THE LONG  AND WINDING RO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>
            <a:extLst>
              <a:ext uri="{FF2B5EF4-FFF2-40B4-BE49-F238E27FC236}">
                <a16:creationId xmlns:a16="http://schemas.microsoft.com/office/drawing/2014/main" id="{2C623644-A119-4D2C-8F37-FB2F19C087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532" y="1012825"/>
            <a:ext cx="8286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E697B0D6-8C8B-4B5F-BA34-9C2C2D6F54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429" y="612775"/>
            <a:ext cx="8286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>
            <a:extLst>
              <a:ext uri="{FF2B5EF4-FFF2-40B4-BE49-F238E27FC236}">
                <a16:creationId xmlns:a16="http://schemas.microsoft.com/office/drawing/2014/main" id="{A0E1362D-4C12-4561-A8A0-4391F94D1D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412" y="1812925"/>
            <a:ext cx="8286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>
            <a:extLst>
              <a:ext uri="{FF2B5EF4-FFF2-40B4-BE49-F238E27FC236}">
                <a16:creationId xmlns:a16="http://schemas.microsoft.com/office/drawing/2014/main" id="{0D2373EC-1512-4DE0-BCD2-0C4726D37F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8302" y="6057900"/>
            <a:ext cx="8286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>
            <a:extLst>
              <a:ext uri="{FF2B5EF4-FFF2-40B4-BE49-F238E27FC236}">
                <a16:creationId xmlns:a16="http://schemas.microsoft.com/office/drawing/2014/main" id="{9A8C0452-7F39-4E76-9B02-CCAE9AACA4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62" y="5454424"/>
            <a:ext cx="8286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EA1155A2-8533-44BD-BB80-FA53A5E5C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>
            <a:extLst>
              <a:ext uri="{FF2B5EF4-FFF2-40B4-BE49-F238E27FC236}">
                <a16:creationId xmlns:a16="http://schemas.microsoft.com/office/drawing/2014/main" id="{C2B3567A-DEFF-4ECA-B1C3-302901F34C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048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6292D7C6-1242-469B-9961-4355F3CBA7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206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>
            <a:extLst>
              <a:ext uri="{FF2B5EF4-FFF2-40B4-BE49-F238E27FC236}">
                <a16:creationId xmlns:a16="http://schemas.microsoft.com/office/drawing/2014/main" id="{A26AAE54-21B9-4DE2-A2E3-D755E1FD5D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1969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88DA1B4F-1F80-409F-8154-4D7F93BC5C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3" y="14843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>
            <a:extLst>
              <a:ext uri="{FF2B5EF4-FFF2-40B4-BE49-F238E27FC236}">
                <a16:creationId xmlns:a16="http://schemas.microsoft.com/office/drawing/2014/main" id="{968350B3-346C-42ED-8EF4-B8439092AA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15573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74E4AE7C-BA47-4B46-9FE1-76B4806318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274" y="7096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>
            <a:extLst>
              <a:ext uri="{FF2B5EF4-FFF2-40B4-BE49-F238E27FC236}">
                <a16:creationId xmlns:a16="http://schemas.microsoft.com/office/drawing/2014/main" id="{53EF7841-BE7F-4C74-8445-389FC2C985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350" y="8366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>
            <a:extLst>
              <a:ext uri="{FF2B5EF4-FFF2-40B4-BE49-F238E27FC236}">
                <a16:creationId xmlns:a16="http://schemas.microsoft.com/office/drawing/2014/main" id="{9E247772-BC5D-48FF-9B8A-2B5DBECD69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333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>
            <a:extLst>
              <a:ext uri="{FF2B5EF4-FFF2-40B4-BE49-F238E27FC236}">
                <a16:creationId xmlns:a16="http://schemas.microsoft.com/office/drawing/2014/main" id="{BFFCDF30-E701-410B-B633-944E03FC1C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11969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5280FAE-510D-4F13-91E8-857FE29EEF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7" name="Picture 9">
            <a:extLst>
              <a:ext uri="{FF2B5EF4-FFF2-40B4-BE49-F238E27FC236}">
                <a16:creationId xmlns:a16="http://schemas.microsoft.com/office/drawing/2014/main" id="{071C84D0-399E-476B-83EF-5829E12AAE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261" y="5563282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8" name="Picture 10">
            <a:extLst>
              <a:ext uri="{FF2B5EF4-FFF2-40B4-BE49-F238E27FC236}">
                <a16:creationId xmlns:a16="http://schemas.microsoft.com/office/drawing/2014/main" id="{72E3E7F6-3626-427F-A295-1FCDA898CC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703" y="430214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E81B25D-4E2A-4764-9FA7-614BB41974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>
            <a:extLst>
              <a:ext uri="{FF2B5EF4-FFF2-40B4-BE49-F238E27FC236}">
                <a16:creationId xmlns:a16="http://schemas.microsoft.com/office/drawing/2014/main" id="{B9A1C131-703B-416A-9AB9-668DFA14B0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476250"/>
            <a:ext cx="649288" cy="24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>
            <a:extLst>
              <a:ext uri="{FF2B5EF4-FFF2-40B4-BE49-F238E27FC236}">
                <a16:creationId xmlns:a16="http://schemas.microsoft.com/office/drawing/2014/main" id="{A02FD380-470A-4DF5-A7D7-7270597369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1628775"/>
            <a:ext cx="647700" cy="24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C8B3264-29F5-471F-8B6E-0D8F75FE7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flash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F4CB06C-D19E-4360-9CE0-F88249A51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000">
        <p14:flash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571B50A-1FA7-4F99-91E7-C2BBDED66E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C9561B1-9173-4690-B6F0-75D20E945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2" name="Picture 8">
            <a:extLst>
              <a:ext uri="{FF2B5EF4-FFF2-40B4-BE49-F238E27FC236}">
                <a16:creationId xmlns:a16="http://schemas.microsoft.com/office/drawing/2014/main" id="{D95892EC-7454-4CBF-BFAE-EDFF0A86CA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620714"/>
            <a:ext cx="647700" cy="24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>
            <a:extLst>
              <a:ext uri="{FF2B5EF4-FFF2-40B4-BE49-F238E27FC236}">
                <a16:creationId xmlns:a16="http://schemas.microsoft.com/office/drawing/2014/main" id="{64E5E23F-AD0F-4600-BE66-7FC93E7248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03" y="5011739"/>
            <a:ext cx="719137" cy="27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D01B0EE-3DF7-440C-B432-AEC0DCA92A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>
            <a:extLst>
              <a:ext uri="{FF2B5EF4-FFF2-40B4-BE49-F238E27FC236}">
                <a16:creationId xmlns:a16="http://schemas.microsoft.com/office/drawing/2014/main" id="{C537B5CD-22D7-41C9-9AB7-4F063AB576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10525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B129C2A-841B-4AE7-A2A0-555E4B6BD5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1000" b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>
            <a:extLst>
              <a:ext uri="{FF2B5EF4-FFF2-40B4-BE49-F238E27FC236}">
                <a16:creationId xmlns:a16="http://schemas.microsoft.com/office/drawing/2014/main" id="{D5961633-004C-4E3D-833D-2D101ACC18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1628776"/>
            <a:ext cx="3240088" cy="70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2ACE93D-5F1A-448E-86E9-6333C912EE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0306A34-D776-4F91-B894-701F0EC5CE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EED6D84-7A3C-461D-9617-E2F38314FD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2DE440E-43B9-4789-A3BE-A1F0876FE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79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1BCAC36-4380-40DE-AAB0-90C27BC09B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80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0AD8B3A-3D45-49A6-B166-938C57CCBC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7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BED41E7-0395-4482-8CBF-A50DB5EC3F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0000">
        <p14:flash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B71A10C-D0D2-455F-811F-B529EA50B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EDCEA15-254F-4996-A47B-2E364506C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9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>
            <a:extLst>
              <a:ext uri="{FF2B5EF4-FFF2-40B4-BE49-F238E27FC236}">
                <a16:creationId xmlns:a16="http://schemas.microsoft.com/office/drawing/2014/main" id="{BF12CBA6-D397-4141-8E53-62A1D7E47F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28" y="223612"/>
            <a:ext cx="142875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3" name="Text Box 13">
            <a:extLst>
              <a:ext uri="{FF2B5EF4-FFF2-40B4-BE49-F238E27FC236}">
                <a16:creationId xmlns:a16="http://schemas.microsoft.com/office/drawing/2014/main" id="{221AA01E-9773-43DE-B5D2-FE6F85BE8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472" y="6150114"/>
            <a:ext cx="284525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b="1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Beatriz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0C0D996-8AF6-4915-A0A6-308A0836CD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BA93E3F-0C30-4524-80F1-CB5F4BAC383B}"/>
              </a:ext>
            </a:extLst>
          </p:cNvPr>
          <p:cNvSpPr txBox="1"/>
          <p:nvPr/>
        </p:nvSpPr>
        <p:spPr>
          <a:xfrm>
            <a:off x="-371475" y="5750004"/>
            <a:ext cx="47148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https://jrvalleg.blogspot.com/</a:t>
            </a:r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651D751-FE50-4F2B-A898-753F252C7B5D}"/>
              </a:ext>
            </a:extLst>
          </p:cNvPr>
          <p:cNvSpPr txBox="1"/>
          <p:nvPr/>
        </p:nvSpPr>
        <p:spPr>
          <a:xfrm>
            <a:off x="435428" y="6958013"/>
            <a:ext cx="1021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jrvalleg</a:t>
            </a: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1000">
        <p14:flash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EB365E7-84E2-4619-A398-2B027E3D9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FEAC771-824F-4CAA-8376-60AF651CF6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C2AFE22-ECBB-47F5-94FA-C34A92B97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48AAAF9-7184-446E-84E7-E17002A36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89A3DB3-D581-4010-A679-BD442E2A6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0E680BA-693E-4E43-94DA-F456B79B3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FE7F03A-25F2-4F10-AE46-C940B4509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204070E-4F87-4F6B-ABEC-820B4DB50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7CC2A5A-60ED-4BC9-91E5-2A5078C66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B4913BF-48A0-4A9E-ADAB-9E65E2519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CFAFB8B-FD4A-4C8E-BD75-0BDE425ED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5EA75FA-FB3A-4931-875B-595E3056E4BA}"/>
              </a:ext>
            </a:extLst>
          </p:cNvPr>
          <p:cNvSpPr txBox="1"/>
          <p:nvPr/>
        </p:nvSpPr>
        <p:spPr>
          <a:xfrm>
            <a:off x="442913" y="6972300"/>
            <a:ext cx="728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64485510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47</Words>
  <Application>Microsoft Office PowerPoint</Application>
  <PresentationFormat>Panorámica</PresentationFormat>
  <Paragraphs>11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Kristen ITC</vt:lpstr>
      <vt:lpstr>Verdana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jrvalleruiz@hotmail.com</dc:creator>
  <cp:keywords>poesia sexi</cp:keywords>
  <cp:lastModifiedBy>jose ruiz del valle</cp:lastModifiedBy>
  <cp:revision>19</cp:revision>
  <dcterms:created xsi:type="dcterms:W3CDTF">2022-11-30T12:57:25Z</dcterms:created>
  <dcterms:modified xsi:type="dcterms:W3CDTF">2023-03-11T11:34:51Z</dcterms:modified>
</cp:coreProperties>
</file>