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8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8gTYLVAe33ZUyti6CXQjw" hashData="YpWGBJyHVCk+v9eW2CfIe4u8R0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FF00"/>
    <a:srgbClr val="00FFFF"/>
    <a:srgbClr val="FF0000"/>
    <a:srgbClr val="00FF00"/>
    <a:srgbClr val="FF3300"/>
    <a:srgbClr val="FFFFFF"/>
    <a:srgbClr val="6600CC"/>
    <a:srgbClr val="0000FF"/>
    <a:srgbClr val="FF6600"/>
    <a:srgbClr val="00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6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8D8C1A22-B7FB-45AD-AA26-528390E4C0EA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8C1A22-B7FB-45AD-AA26-528390E4C0EA}" type="slidenum">
              <a:rPr lang="es-ES" smtClean="0"/>
              <a:pPr/>
              <a:t>1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8C1A22-B7FB-45AD-AA26-528390E4C0EA}" type="slidenum">
              <a:rPr lang="es-ES" smtClean="0"/>
              <a:pPr/>
              <a:t>23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7E2710-8FC2-4B69-8A80-6E72A39FFFB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F7C0C2-577B-4836-9F98-1956A5B75660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C3C307-C7FB-4502-B785-F82B29EBF90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B34AE6-443B-40F3-AC6C-89A025A094D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25DF8-6F06-44B0-9D05-DEEF5485144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4701F9-5C7A-47D7-9A34-9E881C68E9E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7ED4FB-BA4C-4AA7-B379-B389FDC75A1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29932A-89DC-43CD-99CD-FD67E01845F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4A1EC2-5BEC-45B1-9BE4-9179C3DBF60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158CB-845D-4577-9CA5-58D8FA1A6C2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4D87CC-CE4B-480D-BB9B-FC3B5842B4A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02841-205A-415B-990D-BE83FFF7B3B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9A28E547-68E7-4003-8060-DCAB7AA5B9E5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668AAAF-9B57-4E1B-A499-E6399FBE014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6" name="Picture 2" descr="C:\Documents and Settings\Administrador\Mis documentos\imágenes\the-platters-4df105a4ee392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imágenes\the-platters-4df105a4ee392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Mis documentos\imágenes\the-platters-4df105a4ee392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9" y="0"/>
            <a:ext cx="2714612" cy="24384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imágenes\the-platters-4df105a4ee392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Mis documentos\imágenes\the-platters-4df105a4ee392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Mis documentos\imágenes\the-platters-4df105a4ee392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9" y="2428868"/>
            <a:ext cx="2714612" cy="2438400"/>
          </a:xfrm>
          <a:prstGeom prst="rect">
            <a:avLst/>
          </a:prstGeom>
          <a:noFill/>
        </p:spPr>
      </p:pic>
      <p:pic>
        <p:nvPicPr>
          <p:cNvPr id="19" name="Picture 2" descr="C:\Documents and Settings\Administrador\Mis documentos\imágenes\the-platters-4df105a4ee392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20" name="Picture 2" descr="C:\Documents and Settings\Administrador\Mis documentos\imágenes\the-platters-4df105a4ee392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21" name="Picture 3" descr="C:\Documents and Settings\Administrador\Mis documentos\imágenes\the-platters-4df105a4ee392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22" name="Picture 3" descr="C:\Documents and Settings\Administrador\Mis documentos\imágenes\the-platters-4df105a4ee392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23" name="Picture 4" descr="C:\Documents and Settings\Administrador\Mis documentos\imágenes\the-platters-4df105a4ee392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24" name="Picture 4" descr="C:\Documents and Settings\Administrador\Mis documentos\imágenes\the-platters-4df105a4ee392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25" name="Picture 5" descr="C:\Documents and Settings\Administrador\Mis documentos\imágenes\the-platters-4df105a4ee392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27" name="Picture 5" descr="C:\Documents and Settings\Administrador\Mis documentos\imágenes\the-platters-4df105a4ee392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417179"/>
            <a:ext cx="3248025" cy="2438400"/>
          </a:xfrm>
          <a:prstGeom prst="rect">
            <a:avLst/>
          </a:prstGeom>
          <a:noFill/>
        </p:spPr>
      </p:pic>
      <p:pic>
        <p:nvPicPr>
          <p:cNvPr id="28" name="Picture 6" descr="C:\Documents and Settings\Administrador\Mis documentos\imágenes\the-platters-4df105a4ee392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29" name="Picture 6" descr="C:\Documents and Settings\Administrador\Mis documentos\imágenes\the-platters-4df105a4ee392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30" name="Picture 7" descr="C:\Documents and Settings\Administrador\Mis documentos\imágenes\the-platters-4df105a4ee392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31" name="Picture 7" descr="C:\Documents and Settings\Administrador\Mis documentos\imágenes\the-platters-4df105a4ee392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1036" name="Picture 12" descr="C:\Documents and Settings\Administrador\Mis documentos\imágenes\the-platters-4df105a4ee392_07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43" name="Picture 12" descr="C:\Documents and Settings\Administrador\Mis documentos\imágenes\the-platters-4df105a4ee392_07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44" name="Picture 12" descr="C:\Documents and Settings\Administrador\Mis documentos\imágenes\the-platters-4df105a4ee392_07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1037" name="Picture 13" descr="C:\Documents and Settings\Administrador\Mis documentos\imágenes\the-platters-4df105a4ee392_08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46" name="Picture 13" descr="C:\Documents and Settings\Administrador\Mis documentos\imágenes\the-platters-4df105a4ee392_08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47" name="Picture 13" descr="C:\Documents and Settings\Administrador\Mis documentos\imágenes\the-platters-4df105a4ee392_08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1038" name="Picture 14" descr="C:\Documents and Settings\Administrador\Mis documentos\imágenes\the-platters-4df105a4ee392_09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29389" y="4857760"/>
            <a:ext cx="2714612" cy="2000240"/>
          </a:xfrm>
          <a:prstGeom prst="rect">
            <a:avLst/>
          </a:prstGeom>
          <a:noFill/>
        </p:spPr>
      </p:pic>
      <p:pic>
        <p:nvPicPr>
          <p:cNvPr id="49" name="Picture 14" descr="C:\Documents and Settings\Administrador\Mis documentos\imágenes\the-platters-4df105a4ee392_09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pic>
        <p:nvPicPr>
          <p:cNvPr id="50" name="Picture 14" descr="C:\Documents and Settings\Administrador\Mis documentos\imágenes\the-platters-4df105a4ee392_09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sp>
        <p:nvSpPr>
          <p:cNvPr id="51" name="50 CuadroTexto"/>
          <p:cNvSpPr txBox="1"/>
          <p:nvPr/>
        </p:nvSpPr>
        <p:spPr>
          <a:xfrm>
            <a:off x="285720" y="214290"/>
            <a:ext cx="3500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Platters</a:t>
            </a:r>
            <a:endParaRPr lang="en-US" sz="36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2" name="51 CuadroTexto"/>
          <p:cNvSpPr txBox="1"/>
          <p:nvPr/>
        </p:nvSpPr>
        <p:spPr>
          <a:xfrm>
            <a:off x="1500166" y="857232"/>
            <a:ext cx="12144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USA</a:t>
            </a:r>
            <a:endParaRPr lang="en-US" sz="12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4" name="53 CuadroTexto"/>
          <p:cNvSpPr txBox="1"/>
          <p:nvPr/>
        </p:nvSpPr>
        <p:spPr>
          <a:xfrm>
            <a:off x="2428860" y="3643314"/>
            <a:ext cx="49292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Great Pretender</a:t>
            </a:r>
            <a:endParaRPr lang="en-US" sz="28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5" name="54 CuadroTexto"/>
          <p:cNvSpPr txBox="1"/>
          <p:nvPr/>
        </p:nvSpPr>
        <p:spPr>
          <a:xfrm>
            <a:off x="3071802" y="4214818"/>
            <a:ext cx="350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Gran Fingidor</a:t>
            </a:r>
            <a:endParaRPr lang="en-US" sz="24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3929058" y="4714884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1956</a:t>
            </a:r>
            <a:endParaRPr lang="en-US" sz="12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7" name="56 CuadroTexto"/>
          <p:cNvSpPr txBox="1"/>
          <p:nvPr/>
        </p:nvSpPr>
        <p:spPr>
          <a:xfrm>
            <a:off x="7858148" y="5929330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rgbClr val="3366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rgbClr val="3366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57 CuadroTexto"/>
          <p:cNvSpPr txBox="1"/>
          <p:nvPr/>
        </p:nvSpPr>
        <p:spPr>
          <a:xfrm>
            <a:off x="7715272" y="6143644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rgbClr val="3366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rgbClr val="3366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9" name="Picture 8" descr="PkRU.gif (9741 bytes)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358082" y="6125784"/>
            <a:ext cx="460362" cy="287727"/>
          </a:xfrm>
          <a:prstGeom prst="rect">
            <a:avLst/>
          </a:prstGeom>
          <a:noFill/>
        </p:spPr>
      </p:pic>
      <p:sp>
        <p:nvSpPr>
          <p:cNvPr id="60" name="59 CuadroTexto"/>
          <p:cNvSpPr txBox="1"/>
          <p:nvPr/>
        </p:nvSpPr>
        <p:spPr>
          <a:xfrm>
            <a:off x="2500298" y="6072206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1" name="60 Rectángulo"/>
          <p:cNvSpPr/>
          <p:nvPr/>
        </p:nvSpPr>
        <p:spPr>
          <a:xfrm>
            <a:off x="3929058" y="6143644"/>
            <a:ext cx="1428760" cy="285752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5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" dur="5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8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5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7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0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9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2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1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0" presetID="38" presetClass="entr" presetSubtype="0" accel="5000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8" presetClass="entr" presetSubtype="0" accel="5000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38" presetClass="entr" presetSubtype="0" accel="5000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24000"/>
                            </p:stCondLst>
                            <p:childTnLst>
                              <p:par>
                                <p:cTn id="18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1" grpId="1"/>
      <p:bldP spid="52" grpId="0"/>
      <p:bldP spid="52" grpId="1"/>
      <p:bldP spid="54" grpId="0"/>
      <p:bldP spid="54" grpId="1"/>
      <p:bldP spid="55" grpId="0"/>
      <p:bldP spid="56" grpId="0"/>
      <p:bldP spid="56" grpId="1"/>
      <p:bldP spid="57" grpId="0"/>
      <p:bldP spid="58" grpId="0"/>
      <p:bldP spid="60" grpId="0"/>
      <p:bldP spid="6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istrador\Escritorio\464037_maska_muzhchina_hollywood-undead_johnny-3_5616x3744_(www_GdeFon_ru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571472" y="642918"/>
            <a:ext cx="50403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Oh-oh, yes I’m the great pretender</a:t>
            </a:r>
            <a:r>
              <a:rPr lang="es-ES" sz="2400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Oh-oh, si, soy el gran fingidor</a:t>
            </a:r>
          </a:p>
        </p:txBody>
      </p:sp>
    </p:spTree>
  </p:cSld>
  <p:clrMapOvr>
    <a:masterClrMapping/>
  </p:clrMapOvr>
  <p:transition advClick="0" advTm="12200">
    <p:sndAc>
      <p:stSnd>
        <p:snd r:embed="rId2" name="105. The great pretender - THE PLATTER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7" name="Picture 15" descr="finjir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539750" y="642918"/>
            <a:ext cx="496094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Pretending that I’m doing well</a:t>
            </a:r>
            <a:r>
              <a:rPr lang="en-US" sz="2400" dirty="0">
                <a:solidFill>
                  <a:srgbClr val="FF33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Fingiendo que lo estoy haciendo bien</a:t>
            </a:r>
            <a:endParaRPr lang="en-US" sz="1800" dirty="0">
              <a:solidFill>
                <a:srgbClr val="FF33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92" name="Picture 16" descr="mim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94225" cy="6858000"/>
          </a:xfrm>
          <a:prstGeom prst="rect">
            <a:avLst/>
          </a:prstGeom>
          <a:noFill/>
        </p:spPr>
      </p:pic>
      <p:pic>
        <p:nvPicPr>
          <p:cNvPr id="6" name="Picture 16" descr="mim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49775" y="0"/>
            <a:ext cx="4594225" cy="6858000"/>
          </a:xfrm>
          <a:prstGeom prst="rect">
            <a:avLst/>
          </a:prstGeom>
          <a:noFill/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2000232" y="357166"/>
            <a:ext cx="514826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My need is such I pretend too much</a:t>
            </a:r>
            <a:r>
              <a:rPr lang="en-US" sz="24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 necesidad es tal que finjo demasiado</a:t>
            </a:r>
            <a:endParaRPr lang="en-US" sz="18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971550" y="6021388"/>
            <a:ext cx="71294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800" b="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13" name="Rectangle 1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25612" name="Picture 12" descr="Sad man sitting hands on knees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89463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</p:spPr>
      </p:pic>
      <p:pic>
        <p:nvPicPr>
          <p:cNvPr id="5" name="Picture 12" descr="Sad man sitting hands on knees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54537" y="0"/>
            <a:ext cx="4589463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900113" y="620713"/>
            <a:ext cx="712946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</a:effectLst>
                <a:latin typeface="Lucida Calligraphy" pitchFamily="66" charset="0"/>
              </a:rPr>
              <a:t>I’m lonely but no one can tell</a:t>
            </a:r>
            <a:r>
              <a:rPr lang="es-ES" dirty="0">
                <a:solidFill>
                  <a:srgbClr val="FF0066"/>
                </a:solidFill>
                <a:effectLst>
                  <a:glow rad="228600">
                    <a:srgbClr val="0000FF"/>
                  </a:glow>
                </a:effectLst>
                <a:latin typeface="Lucida Calligraphy" pitchFamily="66" charset="0"/>
              </a:rPr>
              <a:t> </a:t>
            </a:r>
            <a:r>
              <a:rPr lang="es-E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Estoy solo, pero a nadie puedo decirlo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5" name="Picture 11" descr="B706B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395288" y="404813"/>
            <a:ext cx="50419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Oh-oh, yes I’m the great pretender</a:t>
            </a:r>
            <a:r>
              <a:rPr lang="es-ES" sz="2400" b="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400" b="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Oh-oh, si, soy el gran fingidor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123663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900113" y="549275"/>
            <a:ext cx="70564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Adrift in a world of my own</a:t>
            </a:r>
            <a:r>
              <a:rPr lang="en-US" sz="2400" dirty="0">
                <a:solidFill>
                  <a:srgbClr val="FF0066"/>
                </a:solidFill>
                <a:effectLst/>
              </a:rPr>
              <a:t>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 la deriva en mi propio mundo</a:t>
            </a: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1258888" y="5516563"/>
            <a:ext cx="6842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 sz="2400" dirty="0">
              <a:effectLst/>
            </a:endParaRPr>
          </a:p>
        </p:txBody>
      </p:sp>
    </p:spTree>
  </p:cSld>
  <p:clrMapOvr>
    <a:masterClrMapping/>
  </p:clrMapOvr>
  <p:transition advClick="0" advTm="63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Documents and Settings\Administrador\Mis documentos\76377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1071538" y="714356"/>
            <a:ext cx="7056438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I’ve played the game but to my real shame</a:t>
            </a:r>
            <a:r>
              <a:rPr lang="es-ES" sz="2800" b="0" dirty="0">
                <a:solidFill>
                  <a:srgbClr val="0000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800" b="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es-ES" sz="1800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 jugado el juego pero para mi real vergüenza</a:t>
            </a:r>
            <a:endParaRPr lang="es-ES" sz="1800" b="0" dirty="0">
              <a:solidFill>
                <a:srgbClr val="0000FF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702778-800x600-I__m_still_waiting_for_you_by_elGrafic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1428728" y="428604"/>
            <a:ext cx="638336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You’ve left me to grieve all alone</a:t>
            </a:r>
            <a:r>
              <a:rPr lang="en-US" sz="2400" dirty="0">
                <a:solidFill>
                  <a:srgbClr val="0000FF"/>
                </a:solidFill>
                <a:effectLst/>
              </a:rPr>
              <a:t>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has dejado sufriendo y totalmente solo</a:t>
            </a: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1" name="Picture 11" descr="tris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827088" y="404813"/>
            <a:ext cx="734536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Too real is this feeling of make-believe</a:t>
            </a:r>
            <a:r>
              <a:rPr lang="en-US" sz="2400" dirty="0">
                <a:solidFill>
                  <a:srgbClr val="0000FF"/>
                </a:solidFill>
                <a:effectLst/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Demasiado real es este sentimiento de ficción</a:t>
            </a:r>
            <a:endParaRPr lang="en-US" sz="18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41733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1403350" y="549275"/>
            <a:ext cx="62293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Too real when I feel what my heart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Demasiado real cuando siento que mi corazón</a:t>
            </a:r>
            <a:r>
              <a:rPr lang="es-ES" sz="1800" dirty="0">
                <a:solidFill>
                  <a:srgbClr val="00CCFF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1800" dirty="0">
                <a:solidFill>
                  <a:srgbClr val="0000FF"/>
                </a:solidFill>
                <a:latin typeface="Lucida Calligraphy" pitchFamily="66" charset="0"/>
              </a:rPr>
              <a:t> </a:t>
            </a: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</a:t>
            </a:r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5500694" y="1571612"/>
            <a:ext cx="33115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can’t conceal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puede ocultarlo</a:t>
            </a:r>
          </a:p>
        </p:txBody>
      </p:sp>
    </p:spTree>
  </p:cSld>
  <p:clrMapOvr>
    <a:masterClrMapping/>
  </p:clrMapOvr>
  <p:transition advClick="0" advTm="7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  <p:bldP spid="3175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1" descr="finjir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5143504" y="0"/>
            <a:ext cx="5143500" cy="6858000"/>
          </a:xfrm>
          <a:prstGeom prst="rect">
            <a:avLst/>
          </a:prstGeom>
          <a:noFill/>
        </p:spPr>
      </p:pic>
      <p:pic>
        <p:nvPicPr>
          <p:cNvPr id="32779" name="Picture 11" descr="finjir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</p:spPr>
      </p:pic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2714612" y="500042"/>
            <a:ext cx="43195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Yes, I’m the great pretender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</a:t>
            </a:r>
            <a:r>
              <a:rPr lang="es-ES" sz="1800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Si, soy el gran fingidor</a:t>
            </a: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59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Administrador\Escritorio\Corbis-42-31176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684213" y="260350"/>
            <a:ext cx="77041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Just laughin’ and gay like a clown</a:t>
            </a:r>
            <a:r>
              <a:rPr lang="en-US" dirty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Solo risa y alegría como un payaso</a:t>
            </a:r>
            <a:endParaRPr lang="en-US" sz="1800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2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7" name="Picture 11" descr="finjir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8350" cy="6858000"/>
          </a:xfrm>
          <a:prstGeom prst="rect">
            <a:avLst/>
          </a:prstGeom>
          <a:noFill/>
        </p:spPr>
      </p:pic>
      <p:pic>
        <p:nvPicPr>
          <p:cNvPr id="5" name="Picture 11" descr="finjir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65650" y="0"/>
            <a:ext cx="4578350" cy="6858000"/>
          </a:xfrm>
          <a:prstGeom prst="rect">
            <a:avLst/>
          </a:prstGeom>
          <a:noFill/>
        </p:spPr>
      </p:pic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2143108" y="500042"/>
            <a:ext cx="50403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seem to be what I’m not, you see</a:t>
            </a:r>
            <a:r>
              <a:rPr lang="en-US" sz="2400" dirty="0">
                <a:solidFill>
                  <a:srgbClr val="0000FF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Aparento ser lo que no soy, tú lo ves</a:t>
            </a:r>
            <a:endParaRPr lang="en-US" sz="1800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118834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1214414" y="428604"/>
            <a:ext cx="69119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FF3300"/>
                  </a:glow>
                </a:effectLst>
                <a:latin typeface="Lucida Calligraphy" pitchFamily="66" charset="0"/>
              </a:rPr>
              <a:t>I’m wearing my heart like a crown</a:t>
            </a:r>
            <a:r>
              <a:rPr lang="es-ES" b="0" dirty="0">
                <a:solidFill>
                  <a:schemeClr val="bg1"/>
                </a:solidFill>
                <a:effectLst>
                  <a:glow rad="228600">
                    <a:srgbClr val="FF3300"/>
                  </a:glow>
                </a:effectLst>
                <a:latin typeface="Lucida Calligraphy" pitchFamily="66" charset="0"/>
              </a:rPr>
              <a:t> </a:t>
            </a:r>
            <a:r>
              <a:rPr lang="es-ES" sz="2400" b="0" dirty="0">
                <a:solidFill>
                  <a:schemeClr val="bg1"/>
                </a:solidFill>
                <a:effectLst/>
              </a:rPr>
              <a:t>     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Llevo mi corazón como una corona</a:t>
            </a:r>
          </a:p>
        </p:txBody>
      </p:sp>
    </p:spTree>
  </p:cSld>
  <p:clrMapOvr>
    <a:masterClrMapping/>
  </p:clrMapOvr>
  <p:transition advClick="0" advTm="58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5" name="Picture 11" descr="finjir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8350" cy="6858000"/>
          </a:xfrm>
          <a:prstGeom prst="rect">
            <a:avLst/>
          </a:prstGeom>
          <a:noFill/>
        </p:spPr>
      </p:pic>
      <p:pic>
        <p:nvPicPr>
          <p:cNvPr id="5" name="Picture 11" descr="finjir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65650" y="0"/>
            <a:ext cx="4578350" cy="6858000"/>
          </a:xfrm>
          <a:prstGeom prst="rect">
            <a:avLst/>
          </a:prstGeom>
          <a:noFill/>
        </p:spPr>
      </p:pic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1714480" y="428604"/>
            <a:ext cx="5678497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</a:effectLst>
                <a:latin typeface="Lucida Calligraphy" pitchFamily="66" charset="0"/>
              </a:rPr>
              <a:t>Pretending that you’re </a:t>
            </a:r>
            <a:r>
              <a:rPr lang="en-US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</a:effectLst>
                <a:latin typeface="Lucida Calligraphy" pitchFamily="66" charset="0"/>
              </a:rPr>
              <a:t> still  around </a:t>
            </a:r>
            <a:r>
              <a:rPr lang="en-US" sz="2400" dirty="0" smtClean="0">
                <a:solidFill>
                  <a:srgbClr val="0000FF"/>
                </a:solidFill>
                <a:effectLst/>
              </a:rPr>
              <a:t>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Fingiendo que estás calmado a tu alrededor</a:t>
            </a:r>
            <a:endParaRPr lang="en-US" sz="18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Mis documentos\IMAGENES DE DESKTOP NEXUS\hombre pensativo 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857224" y="357166"/>
            <a:ext cx="74168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FF0066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Too real is this feeling of make-believe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Demasiado real es este sentimiento de ficción</a:t>
            </a:r>
            <a:endParaRPr lang="en-US" sz="1800" dirty="0">
              <a:solidFill>
                <a:schemeClr val="bg1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2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3" name="Rectangle 11" descr="Pergamin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3074" name="Picture 2" descr="C:\Documents and Settings\Administrador\Escritorio\1327146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1643042" y="500042"/>
            <a:ext cx="621348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Too real when I feel what my heart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Demasiado real cuando siento que mi corazón</a:t>
            </a:r>
            <a:r>
              <a:rPr lang="es-ES" sz="1800" b="0" dirty="0">
                <a:solidFill>
                  <a:srgbClr val="00CCFF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</a:t>
            </a:r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3071802" y="1500174"/>
            <a:ext cx="28067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can’t conceal</a:t>
            </a:r>
            <a:r>
              <a:rPr lang="en-US" sz="2400" dirty="0">
                <a:solidFill>
                  <a:srgbClr val="0000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puede ocultarlo</a:t>
            </a:r>
          </a:p>
        </p:txBody>
      </p:sp>
    </p:spTree>
  </p:cSld>
  <p:clrMapOvr>
    <a:masterClrMapping/>
  </p:clrMapOvr>
  <p:transition advClick="0" advTm="7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Mask_Man_Wallpaper_JxH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68" cy="6858000"/>
          </a:xfrm>
          <a:prstGeom prst="rect">
            <a:avLst/>
          </a:prstGeom>
          <a:noFill/>
        </p:spPr>
      </p:pic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1928794" y="428604"/>
            <a:ext cx="624365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Yes I’m the great pretender</a:t>
            </a:r>
            <a:r>
              <a:rPr lang="en-US" sz="2400" dirty="0"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Si, soy el gran fingidor</a:t>
            </a:r>
            <a:endParaRPr lang="en-US" sz="1800" dirty="0">
              <a:effectLst>
                <a:glow rad="228600">
                  <a:srgbClr val="6600CC"/>
                </a:glo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C:\Documents and Settings\Administrador\Escritorio\Corbis-42-311764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0859" cy="6858000"/>
          </a:xfrm>
          <a:prstGeom prst="rect">
            <a:avLst/>
          </a:prstGeom>
          <a:noFill/>
        </p:spPr>
      </p:pic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684212" y="357166"/>
            <a:ext cx="510223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Just laughin’ and gay like a clown</a:t>
            </a:r>
            <a:r>
              <a:rPr lang="en-US" sz="24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Solo risa y alegría como un payaso</a:t>
            </a:r>
            <a:r>
              <a:rPr lang="en-US" sz="1800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dance-mime-costume-mask-style-wallpaper-1920x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6479" cy="6858000"/>
          </a:xfrm>
          <a:prstGeom prst="rect">
            <a:avLst/>
          </a:prstGeom>
          <a:noFill/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357158" y="571480"/>
            <a:ext cx="48260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seem to be what I’m not, you see 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Aparento ser lo que no soy,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tú  lo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ves</a:t>
            </a: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32541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2071670" y="428604"/>
            <a:ext cx="5105407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6600CC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6600CC"/>
                </a:solidFill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I’m wearing my heart like a crown</a:t>
            </a:r>
            <a:r>
              <a:rPr lang="en-US" sz="2400" dirty="0">
                <a:solidFill>
                  <a:srgbClr val="6600CC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Llevo mi corazón como una corona</a:t>
            </a:r>
            <a:endParaRPr lang="en-US" sz="1800" dirty="0">
              <a:solidFill>
                <a:srgbClr val="0000FF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7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51" name="Picture 19" descr="B706B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428596" y="1214422"/>
            <a:ext cx="36004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Pretending that you’re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fingiendo que estás</a:t>
            </a:r>
            <a:endParaRPr lang="en-US" sz="18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4043" name="Text Box 11"/>
          <p:cNvSpPr txBox="1">
            <a:spLocks noChangeArrowheads="1"/>
          </p:cNvSpPr>
          <p:nvPr/>
        </p:nvSpPr>
        <p:spPr bwMode="auto">
          <a:xfrm>
            <a:off x="7308850" y="6237288"/>
            <a:ext cx="160496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s-ES" sz="14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  <p:sp>
        <p:nvSpPr>
          <p:cNvPr id="44046" name="Text Box 14"/>
          <p:cNvSpPr txBox="1">
            <a:spLocks noChangeArrowheads="1"/>
          </p:cNvSpPr>
          <p:nvPr/>
        </p:nvSpPr>
        <p:spPr bwMode="auto">
          <a:xfrm>
            <a:off x="827088" y="4429133"/>
            <a:ext cx="3387722" cy="739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(still </a:t>
            </a:r>
            <a:r>
              <a:rPr lang="en-US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around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)</a:t>
            </a:r>
            <a:r>
              <a:rPr lang="en-US" sz="24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(calmado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 tu alrededor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)</a:t>
            </a:r>
            <a:endParaRPr lang="es-ES" sz="18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4048" name="Text Box 16"/>
          <p:cNvSpPr txBox="1">
            <a:spLocks noChangeArrowheads="1"/>
          </p:cNvSpPr>
          <p:nvPr/>
        </p:nvSpPr>
        <p:spPr bwMode="auto">
          <a:xfrm>
            <a:off x="2928926" y="3071810"/>
            <a:ext cx="31702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still </a:t>
            </a:r>
            <a:r>
              <a:rPr lang="en-US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around </a:t>
            </a:r>
            <a:r>
              <a:rPr lang="en-US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calmado a tu alrededor</a:t>
            </a: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4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46" grpId="0"/>
      <p:bldP spid="4404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1120</TotalTime>
  <Words>421</Words>
  <Application>Microsoft Office PowerPoint</Application>
  <PresentationFormat>Presentación en pantalla (4:3)</PresentationFormat>
  <Paragraphs>66</Paragraphs>
  <Slides>24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106</cp:revision>
  <dcterms:created xsi:type="dcterms:W3CDTF">2007-06-27T06:44:08Z</dcterms:created>
  <dcterms:modified xsi:type="dcterms:W3CDTF">2013-03-04T04:26:00Z</dcterms:modified>
</cp:coreProperties>
</file>