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71" r:id="rId5"/>
    <p:sldId id="276" r:id="rId6"/>
    <p:sldId id="275" r:id="rId7"/>
    <p:sldId id="274" r:id="rId8"/>
    <p:sldId id="273" r:id="rId9"/>
    <p:sldId id="272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  <p:sldId id="270" r:id="rId20"/>
    <p:sldId id="269" r:id="rId21"/>
    <p:sldId id="268" r:id="rId22"/>
    <p:sldId id="278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ECFC05-D718-4DC5-9BD6-721EB796DE37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D25BA-4D9C-470D-89D0-5069E48EB28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783653-4A6C-45BB-9014-BE39CE26373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BB5C2-2C70-4E63-96EB-AF77C18F54A8}" type="datetimeFigureOut">
              <a:rPr lang="es-ES" smtClean="0"/>
              <a:pPr/>
              <a:t>29/08/2012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3003C-5078-44F9-9A24-8821001F0A5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8DC7DA-273D-4637-A3BD-843A734FF9E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207.46.192.232/proxy.ashx?a=http://chezmanima.centerblog.net/rub-planete-terre-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207.46.192.232/proxy.ashx?a=http://chezmanima.centerblog.net/rub-planete-terre--2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207.46.192.232/proxy.ashx?a=http://chezmanima.centerblog.net/rub-planete-terre--3.html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207.46.192.232/proxy.ashx?a=http://chezmanima.centerblog.net/rub-planete-terre--4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207.46.192.232/proxy.ashx?a=http://chezmanima.centerblog.net/rub-planete-terre--4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207.46.192.232/proxy.ashx?a=http://chezmanima.centerblog.net/rub-planete-terre--6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hyperlink" Target="http://207.46.192.232/proxy.ashx?a=http://chezmanima.centerblog.net/rub-planete-terre-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hyperlink" Target="http://207.46.192.232/proxy.ashx?a=http://chezmanima.centerblog.net/rub-planete-terre-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207.46.192.232/proxy.ashx?a=http://chezmanima.centerblog.net/rub-planete-terre-.html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hyperlink" Target="http://207.46.192.232/proxy.ashx?a=http://chezmanima.centerblog.net/rub-planete-terre--6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hyperlink" Target="http://207.46.192.232/proxy.ashx?a=http://chezmanima.centerblog.net/rub-planete-terre--6.html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gif"/><Relationship Id="rId4" Type="http://schemas.openxmlformats.org/officeDocument/2006/relationships/hyperlink" Target="http://207.46.192.232/proxy.ashx?a=http://chezmanima.centerblog.net/rub-planete-terre--7.html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hyperlink" Target="http://207.46.192.232/proxy.ashx?a=http://chezmanima.centerblog.net/rub-planete-terre--7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hyperlink" Target="http://207.46.192.232/proxy.ashx?a=http://chezmanima.centerblog.net/rub-planete-terre--8.html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hyperlink" Target="http://207.46.192.232/proxy.ashx?a=http://chezmanima.centerblog.net/rub-planete-terre--7.html" TargetMode="Externa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hyperlink" Target="http://207.46.192.232/proxy.ashx?a=http://chezmanima.centerblog.net/rub-planete-terre--7.html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http://207.46.192.232/proxy.ashx?a=http://chezmanima.centerblog.net/rub-planete-terre--8.htm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hyperlink" Target="http://207.46.192.232/proxy.ashx?a=http://chezmanima.centerblog.net/rub-planete-terre--8.html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C:\Users\Usuario\Downloads\TEXTURAS\7db60f5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188640"/>
            <a:ext cx="6886575" cy="885825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z4fb3ee5b76e7a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157192"/>
            <a:ext cx="1584176" cy="72008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z4fb3eee799dcf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5733256"/>
            <a:ext cx="1743075" cy="669032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3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5157192"/>
            <a:ext cx="4152900" cy="648072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z4fb61d178e7e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696" y="5733256"/>
            <a:ext cx="1872208" cy="648072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3528" y="2204864"/>
            <a:ext cx="1224136" cy="1519039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z4fb5253085b09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52120" y="1268760"/>
            <a:ext cx="2655565" cy="648072"/>
          </a:xfrm>
          <a:prstGeom prst="rect">
            <a:avLst/>
          </a:prstGeom>
          <a:noFill/>
        </p:spPr>
      </p:pic>
      <p:pic>
        <p:nvPicPr>
          <p:cNvPr id="1040" name="Picture 16" descr="C:\Users\Usuario\Downloads\NECESARIO PARA PPS\z4fb3ef822e753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44208" y="5157192"/>
            <a:ext cx="2069207" cy="936104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wheel/>
    <p:sndAc>
      <p:stSnd>
        <p:snd r:embed="rId2" name="europe - the final count dow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4.bp.blogspot.com/_G5OoLJB3J7s/TIwLUxOKvOI/AAAAAAAAAM4/nav1ZA3hVGg/s1600/Europ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0486" name="Picture 6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6021288"/>
            <a:ext cx="4381500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Terra .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6" name="Picture 6" descr="Terra 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88024" cy="6858000"/>
          </a:xfrm>
          <a:prstGeom prst="rect">
            <a:avLst/>
          </a:prstGeom>
          <a:noFill/>
        </p:spPr>
      </p:pic>
      <p:pic>
        <p:nvPicPr>
          <p:cNvPr id="30728" name="Picture 8" descr="Terra 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0"/>
            <a:ext cx="43559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Terra  ... Journée de la Terre  ... Pour Vous si vous aimez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Terra  .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Terra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Terra  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cuments\AWALPAPERS BONITOS\EL CIELO LA TIERRA\12245450625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87727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  <a:latin typeface="Arial Black" pitchFamily="34" charset="0"/>
              </a:rPr>
              <a:t>We're leaving together, </a:t>
            </a:r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 But </a:t>
            </a:r>
            <a:r>
              <a:rPr lang="es-ES" sz="2400" b="1" dirty="0">
                <a:solidFill>
                  <a:srgbClr val="FFFF00"/>
                </a:solidFill>
                <a:latin typeface="Arial Black" pitchFamily="34" charset="0"/>
              </a:rPr>
              <a:t>still it's </a:t>
            </a:r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farewell, </a:t>
            </a:r>
            <a:r>
              <a:rPr lang="en-US" sz="2400" b="1" dirty="0" smtClean="0">
                <a:solidFill>
                  <a:srgbClr val="FFFF00"/>
                </a:solidFill>
                <a:latin typeface="Arial Black" pitchFamily="34" charset="0"/>
              </a:rPr>
              <a:t>And </a:t>
            </a:r>
            <a:r>
              <a:rPr lang="en-US" sz="2400" b="1" dirty="0">
                <a:solidFill>
                  <a:srgbClr val="FFFF00"/>
                </a:solidFill>
                <a:latin typeface="Arial Black" pitchFamily="34" charset="0"/>
              </a:rPr>
              <a:t>maybe we'll come back</a:t>
            </a:r>
          </a:p>
        </p:txBody>
      </p:sp>
    </p:spTree>
  </p:cSld>
  <p:clrMapOvr>
    <a:masterClrMapping/>
  </p:clrMapOvr>
  <p:transition advTm="12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our la journée de la Terre  ....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Gifs Animados Contadores (14)">
            <a:hlinkClick r:id="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2708920"/>
            <a:ext cx="542925" cy="6858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7544" y="5877272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Arial Black" pitchFamily="34" charset="0"/>
              </a:rPr>
              <a:t>To earth, who can </a:t>
            </a:r>
            <a:r>
              <a:rPr lang="en-US" sz="2400" b="1" dirty="0" smtClean="0">
                <a:solidFill>
                  <a:srgbClr val="FFFF00"/>
                </a:solidFill>
                <a:latin typeface="Arial Black" pitchFamily="34" charset="0"/>
              </a:rPr>
              <a:t>tell, I </a:t>
            </a:r>
            <a:r>
              <a:rPr lang="en-US" sz="2400" b="1" dirty="0">
                <a:solidFill>
                  <a:srgbClr val="FFFF00"/>
                </a:solidFill>
                <a:latin typeface="Arial Black" pitchFamily="34" charset="0"/>
              </a:rPr>
              <a:t>guess there is no one to </a:t>
            </a:r>
            <a:r>
              <a:rPr lang="en-US" sz="2400" b="1" dirty="0" smtClean="0">
                <a:solidFill>
                  <a:srgbClr val="FFFF00"/>
                </a:solidFill>
                <a:latin typeface="Arial Black" pitchFamily="34" charset="0"/>
              </a:rPr>
              <a:t>blame, We're </a:t>
            </a:r>
            <a:r>
              <a:rPr lang="en-US" sz="2400" b="1" dirty="0">
                <a:solidFill>
                  <a:srgbClr val="FFFF00"/>
                </a:solidFill>
                <a:latin typeface="Arial Black" pitchFamily="34" charset="0"/>
              </a:rPr>
              <a:t>leaving ground (leaving ground</a:t>
            </a:r>
            <a:r>
              <a:rPr lang="en-US" sz="2400" b="1" dirty="0" smtClean="0">
                <a:solidFill>
                  <a:srgbClr val="FFFF00"/>
                </a:solidFill>
                <a:latin typeface="Arial Black" pitchFamily="34" charset="0"/>
              </a:rPr>
              <a:t>)</a:t>
            </a:r>
            <a:endParaRPr lang="en-US" sz="24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erra  .... Belle image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Gifs Animados Contadores (14)">
            <a:hlinkClick r:id="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548680"/>
            <a:ext cx="542925" cy="6858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5661248"/>
            <a:ext cx="84969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FFFF00"/>
                </a:solidFill>
                <a:latin typeface="Arial Black" pitchFamily="34" charset="0"/>
              </a:rPr>
              <a:t>Will things ever be the same </a:t>
            </a:r>
            <a:r>
              <a:rPr lang="en-US" sz="2400" b="1" dirty="0" smtClean="0">
                <a:solidFill>
                  <a:srgbClr val="FFFF00"/>
                </a:solidFill>
                <a:latin typeface="Arial Black" pitchFamily="34" charset="0"/>
              </a:rPr>
              <a:t>again, </a:t>
            </a:r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It's </a:t>
            </a:r>
            <a:r>
              <a:rPr lang="es-ES" sz="2400" b="1" dirty="0">
                <a:solidFill>
                  <a:srgbClr val="FFFF00"/>
                </a:solidFill>
                <a:latin typeface="Arial Black" pitchFamily="34" charset="0"/>
              </a:rPr>
              <a:t>the final countdown</a:t>
            </a:r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... The </a:t>
            </a:r>
            <a:r>
              <a:rPr lang="es-ES" sz="2400" b="1" dirty="0">
                <a:solidFill>
                  <a:srgbClr val="FFFF00"/>
                </a:solidFill>
                <a:latin typeface="Arial Black" pitchFamily="34" charset="0"/>
              </a:rPr>
              <a:t>final </a:t>
            </a:r>
            <a:r>
              <a:rPr lang="es-ES" sz="2400" b="1" dirty="0" smtClean="0">
                <a:solidFill>
                  <a:srgbClr val="FFFF00"/>
                </a:solidFill>
                <a:latin typeface="Arial Black" pitchFamily="34" charset="0"/>
              </a:rPr>
              <a:t>countdown,  Ooh </a:t>
            </a:r>
            <a:r>
              <a:rPr lang="es-ES" sz="2400" b="1" dirty="0">
                <a:solidFill>
                  <a:srgbClr val="FFFF00"/>
                </a:solidFill>
                <a:latin typeface="Arial Black" pitchFamily="34" charset="0"/>
              </a:rPr>
              <a:t>oh</a:t>
            </a:r>
          </a:p>
        </p:txBody>
      </p:sp>
    </p:spTree>
  </p:cSld>
  <p:clrMapOvr>
    <a:masterClrMapping/>
  </p:clrMapOvr>
  <p:transition advTm="2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Terra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877272"/>
            <a:ext cx="856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latin typeface="Arial Black" pitchFamily="34" charset="0"/>
              </a:rPr>
              <a:t>We're heading for Venus (</a:t>
            </a:r>
            <a:r>
              <a:rPr lang="en-US" sz="2000" b="1" dirty="0" smtClean="0">
                <a:solidFill>
                  <a:srgbClr val="FFFF00"/>
                </a:solidFill>
                <a:latin typeface="Arial Black" pitchFamily="34" charset="0"/>
              </a:rPr>
              <a:t>Venus) And </a:t>
            </a:r>
            <a:r>
              <a:rPr lang="en-US" sz="2000" b="1" dirty="0">
                <a:solidFill>
                  <a:srgbClr val="FFFF00"/>
                </a:solidFill>
                <a:latin typeface="Arial Black" pitchFamily="34" charset="0"/>
              </a:rPr>
              <a:t>still we stand </a:t>
            </a:r>
            <a:r>
              <a:rPr lang="en-US" sz="2000" b="1" dirty="0" smtClean="0">
                <a:solidFill>
                  <a:srgbClr val="FFFF00"/>
                </a:solidFill>
                <a:latin typeface="Arial Black" pitchFamily="34" charset="0"/>
              </a:rPr>
              <a:t>tall, Cause </a:t>
            </a:r>
            <a:r>
              <a:rPr lang="en-US" sz="2000" b="1" dirty="0">
                <a:solidFill>
                  <a:srgbClr val="FFFF00"/>
                </a:solidFill>
                <a:latin typeface="Arial Black" pitchFamily="34" charset="0"/>
              </a:rPr>
              <a:t>maybe they've seen </a:t>
            </a:r>
            <a:r>
              <a:rPr lang="en-US" sz="2000" b="1" dirty="0" smtClean="0">
                <a:solidFill>
                  <a:srgbClr val="FFFF00"/>
                </a:solidFill>
                <a:latin typeface="Arial Black" pitchFamily="34" charset="0"/>
              </a:rPr>
              <a:t>us, And </a:t>
            </a:r>
            <a:r>
              <a:rPr lang="en-US" sz="2000" b="1" dirty="0">
                <a:solidFill>
                  <a:srgbClr val="FFFF00"/>
                </a:solidFill>
                <a:latin typeface="Arial Black" pitchFamily="34" charset="0"/>
              </a:rPr>
              <a:t>welcome us all (yeah</a:t>
            </a:r>
            <a:r>
              <a:rPr lang="en-US" sz="2000" b="1" dirty="0" smtClean="0">
                <a:solidFill>
                  <a:srgbClr val="FFFF00"/>
                </a:solidFill>
                <a:latin typeface="Arial Black" pitchFamily="34" charset="0"/>
              </a:rPr>
              <a:t>)</a:t>
            </a:r>
            <a:endParaRPr lang="en-US" sz="2000" b="1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Terra  ...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Gifs Animados Contadores (14)">
            <a:hlinkClick r:id="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1196752"/>
            <a:ext cx="542925" cy="6858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6012160" y="1700808"/>
            <a:ext cx="313184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Arial Black" pitchFamily="34" charset="0"/>
              </a:rPr>
              <a:t>With so many light years to </a:t>
            </a:r>
            <a:r>
              <a:rPr lang="en-US" sz="2800" b="1" dirty="0" smtClean="0">
                <a:solidFill>
                  <a:srgbClr val="FFFF00"/>
                </a:solidFill>
                <a:latin typeface="Arial Black" pitchFamily="34" charset="0"/>
              </a:rPr>
              <a:t>go, And </a:t>
            </a:r>
            <a:r>
              <a:rPr lang="en-US" sz="2800" b="1" dirty="0">
                <a:solidFill>
                  <a:srgbClr val="FFFF00"/>
                </a:solidFill>
                <a:latin typeface="Arial Black" pitchFamily="34" charset="0"/>
              </a:rPr>
              <a:t>things to be found (to be </a:t>
            </a:r>
            <a:r>
              <a:rPr lang="en-US" sz="2800" b="1" dirty="0" smtClean="0">
                <a:solidFill>
                  <a:srgbClr val="FFFF00"/>
                </a:solidFill>
                <a:latin typeface="Arial Black" pitchFamily="34" charset="0"/>
              </a:rPr>
              <a:t>found), I'm </a:t>
            </a:r>
            <a:r>
              <a:rPr lang="en-US" sz="2800" b="1" dirty="0">
                <a:solidFill>
                  <a:srgbClr val="FFFF00"/>
                </a:solidFill>
                <a:latin typeface="Arial Black" pitchFamily="34" charset="0"/>
              </a:rPr>
              <a:t>sure that we'll all miss her </a:t>
            </a:r>
            <a:r>
              <a:rPr lang="en-US" sz="2800" b="1" dirty="0" smtClean="0">
                <a:solidFill>
                  <a:srgbClr val="FFFF00"/>
                </a:solidFill>
                <a:latin typeface="Arial Black" pitchFamily="34" charset="0"/>
              </a:rPr>
              <a:t>so, </a:t>
            </a:r>
            <a:r>
              <a:rPr lang="es-ES" sz="2800" b="1" dirty="0" smtClean="0">
                <a:solidFill>
                  <a:srgbClr val="FFFF00"/>
                </a:solidFill>
                <a:latin typeface="Arial Black" pitchFamily="34" charset="0"/>
              </a:rPr>
              <a:t>It's </a:t>
            </a:r>
            <a:r>
              <a:rPr lang="es-ES" sz="2800" b="1" dirty="0">
                <a:solidFill>
                  <a:srgbClr val="FFFF00"/>
                </a:solidFill>
                <a:latin typeface="Arial Black" pitchFamily="34" charset="0"/>
              </a:rPr>
              <a:t>the final countdown...</a:t>
            </a:r>
          </a:p>
        </p:txBody>
      </p:sp>
    </p:spTree>
  </p:cSld>
  <p:clrMapOvr>
    <a:masterClrMapping/>
  </p:clrMapOvr>
  <p:transition advTm="19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Terra  ...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0" name="Picture 4" descr="Terra  ...">
            <a:hlinkClick r:id="rId4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2627784" cy="2286001"/>
          </a:xfrm>
          <a:prstGeom prst="rect">
            <a:avLst/>
          </a:prstGeom>
          <a:noFill/>
        </p:spPr>
      </p:pic>
      <p:pic>
        <p:nvPicPr>
          <p:cNvPr id="4" name="Picture 4" descr="Terra  ...">
            <a:hlinkClick r:id="rId4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0"/>
            <a:ext cx="2627784" cy="2286001"/>
          </a:xfrm>
          <a:prstGeom prst="rect">
            <a:avLst/>
          </a:prstGeom>
          <a:noFill/>
        </p:spPr>
      </p:pic>
      <p:pic>
        <p:nvPicPr>
          <p:cNvPr id="5" name="Picture 4" descr="Terra  ...">
            <a:hlinkClick r:id="rId4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4571999"/>
            <a:ext cx="2627784" cy="2286001"/>
          </a:xfrm>
          <a:prstGeom prst="rect">
            <a:avLst/>
          </a:prstGeom>
          <a:noFill/>
        </p:spPr>
      </p:pic>
      <p:pic>
        <p:nvPicPr>
          <p:cNvPr id="6" name="Picture 4" descr="Terra  ...">
            <a:hlinkClick r:id="rId4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571999"/>
            <a:ext cx="2627784" cy="228600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411760" y="5733256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The final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countdown, </a:t>
            </a:r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The </a:t>
            </a:r>
            <a:r>
              <a:rPr lang="en-US" dirty="0">
                <a:solidFill>
                  <a:srgbClr val="FF0000"/>
                </a:solidFill>
                <a:latin typeface="Arial Black" pitchFamily="34" charset="0"/>
              </a:rPr>
              <a:t>final countdown (the </a:t>
            </a:r>
            <a:r>
              <a:rPr lang="en-US" dirty="0" smtClean="0">
                <a:solidFill>
                  <a:srgbClr val="FF0000"/>
                </a:solidFill>
                <a:latin typeface="Arial Black" pitchFamily="34" charset="0"/>
              </a:rPr>
              <a:t>final, countdown)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Ooh </a:t>
            </a:r>
            <a:r>
              <a:rPr lang="es-ES" dirty="0">
                <a:solidFill>
                  <a:srgbClr val="FF0000"/>
                </a:solidFill>
                <a:latin typeface="Arial Black" pitchFamily="34" charset="0"/>
              </a:rPr>
              <a:t>ooh </a:t>
            </a: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oh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20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erra  ....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44" name="Picture 4" descr="Gifs Animados Contadores (14)">
            <a:hlinkClick r:id="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124744"/>
            <a:ext cx="542925" cy="68580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erra  ... &quot;we are all one&quot; 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Terra  ..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Terra  ... 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9329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C000"/>
                </a:solidFill>
                <a:latin typeface="Arial Black" pitchFamily="34" charset="0"/>
              </a:rPr>
              <a:t>The final </a:t>
            </a:r>
            <a:r>
              <a:rPr lang="es-ES" sz="2400" b="1" dirty="0" smtClean="0">
                <a:solidFill>
                  <a:srgbClr val="FFC000"/>
                </a:solidFill>
                <a:latin typeface="Arial Black" pitchFamily="34" charset="0"/>
              </a:rPr>
              <a:t>countdown, Ooh oh, I'ts </a:t>
            </a:r>
            <a:r>
              <a:rPr lang="es-ES" sz="2400" b="1" dirty="0">
                <a:solidFill>
                  <a:srgbClr val="FFC000"/>
                </a:solidFill>
                <a:latin typeface="Arial Black" pitchFamily="34" charset="0"/>
              </a:rPr>
              <a:t>the final countdown</a:t>
            </a:r>
          </a:p>
        </p:txBody>
      </p:sp>
    </p:spTree>
  </p:cSld>
  <p:clrMapOvr>
    <a:masterClrMapping/>
  </p:clrMapOvr>
  <p:transition advTm="15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Terra  .. 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661248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rgbClr val="FFC000"/>
                </a:solidFill>
                <a:latin typeface="Arial Black" pitchFamily="34" charset="0"/>
              </a:rPr>
              <a:t>The final </a:t>
            </a:r>
            <a:r>
              <a:rPr lang="es-ES" sz="2000" dirty="0" smtClean="0">
                <a:solidFill>
                  <a:srgbClr val="FFC000"/>
                </a:solidFill>
                <a:latin typeface="Arial Black" pitchFamily="34" charset="0"/>
              </a:rPr>
              <a:t>countdown, </a:t>
            </a:r>
            <a:r>
              <a:rPr lang="en-US" sz="2000" dirty="0" smtClean="0">
                <a:solidFill>
                  <a:srgbClr val="FFC000"/>
                </a:solidFill>
                <a:latin typeface="Arial Black" pitchFamily="34" charset="0"/>
              </a:rPr>
              <a:t>The </a:t>
            </a:r>
            <a:r>
              <a:rPr lang="en-US" sz="2000" dirty="0">
                <a:solidFill>
                  <a:srgbClr val="FFC000"/>
                </a:solidFill>
                <a:latin typeface="Arial Black" pitchFamily="34" charset="0"/>
              </a:rPr>
              <a:t>final countdown (the final </a:t>
            </a:r>
            <a:r>
              <a:rPr lang="en-US" sz="2000" dirty="0" smtClean="0">
                <a:solidFill>
                  <a:srgbClr val="FFC000"/>
                </a:solidFill>
                <a:latin typeface="Arial Black" pitchFamily="34" charset="0"/>
              </a:rPr>
              <a:t>countdown) </a:t>
            </a:r>
            <a:r>
              <a:rPr lang="es-ES" sz="2000" dirty="0" smtClean="0">
                <a:solidFill>
                  <a:srgbClr val="FFC000"/>
                </a:solidFill>
                <a:latin typeface="Arial Black" pitchFamily="34" charset="0"/>
              </a:rPr>
              <a:t>Ooh It's </a:t>
            </a:r>
            <a:r>
              <a:rPr lang="es-ES" sz="2000" dirty="0">
                <a:solidFill>
                  <a:srgbClr val="FFC000"/>
                </a:solidFill>
                <a:latin typeface="Arial Black" pitchFamily="34" charset="0"/>
              </a:rPr>
              <a:t>the final </a:t>
            </a:r>
            <a:r>
              <a:rPr lang="es-ES" sz="2000" dirty="0" smtClean="0">
                <a:solidFill>
                  <a:srgbClr val="FFC000"/>
                </a:solidFill>
                <a:latin typeface="Arial Black" pitchFamily="34" charset="0"/>
              </a:rPr>
              <a:t>countdown, We </a:t>
            </a:r>
            <a:r>
              <a:rPr lang="es-ES" sz="2000" dirty="0">
                <a:solidFill>
                  <a:srgbClr val="FFC000"/>
                </a:solidFill>
                <a:latin typeface="Arial Black" pitchFamily="34" charset="0"/>
              </a:rPr>
              <a:t>are leaving </a:t>
            </a:r>
            <a:r>
              <a:rPr lang="es-ES" sz="2000" dirty="0" smtClean="0">
                <a:solidFill>
                  <a:srgbClr val="FFC000"/>
                </a:solidFill>
                <a:latin typeface="Arial Black" pitchFamily="34" charset="0"/>
              </a:rPr>
              <a:t>together, The </a:t>
            </a:r>
            <a:r>
              <a:rPr lang="es-ES" sz="2000" dirty="0">
                <a:solidFill>
                  <a:srgbClr val="FFC000"/>
                </a:solidFill>
                <a:latin typeface="Arial Black" pitchFamily="34" charset="0"/>
              </a:rPr>
              <a:t>final countdown</a:t>
            </a:r>
          </a:p>
        </p:txBody>
      </p:sp>
    </p:spTree>
  </p:cSld>
  <p:clrMapOvr>
    <a:masterClrMapping/>
  </p:clrMapOvr>
  <p:transition advTm="31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Terra  ... 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188640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The final countdown</a:t>
            </a:r>
          </a:p>
          <a:p>
            <a:pPr algn="ctr"/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The final countdown</a:t>
            </a:r>
          </a:p>
          <a:p>
            <a:pPr algn="ctr"/>
            <a:r>
              <a:rPr lang="es-ES" sz="2400" dirty="0">
                <a:solidFill>
                  <a:srgbClr val="FFFF00"/>
                </a:solidFill>
                <a:latin typeface="Arial Black" pitchFamily="34" charset="0"/>
              </a:rPr>
              <a:t>The final </a:t>
            </a:r>
            <a:r>
              <a:rPr lang="es-ES" sz="2400" dirty="0" smtClean="0">
                <a:solidFill>
                  <a:srgbClr val="FFFF00"/>
                </a:solidFill>
                <a:latin typeface="Arial Black" pitchFamily="34" charset="0"/>
              </a:rPr>
              <a:t>countdown</a:t>
            </a:r>
            <a:endParaRPr lang="es-ES" sz="24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</TotalTime>
  <Words>236</Words>
  <Application>Microsoft Office PowerPoint</Application>
  <PresentationFormat>Presentación en pantalla (4:3)</PresentationFormat>
  <Paragraphs>39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2012-05-18T10:06:12Z</dcterms:created>
  <dcterms:modified xsi:type="dcterms:W3CDTF">2012-08-29T14:13:08Z</dcterms:modified>
</cp:coreProperties>
</file>