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327" r:id="rId4"/>
    <p:sldId id="260" r:id="rId5"/>
    <p:sldId id="262" r:id="rId6"/>
    <p:sldId id="266" r:id="rId7"/>
    <p:sldId id="265" r:id="rId8"/>
    <p:sldId id="267" r:id="rId9"/>
    <p:sldId id="263" r:id="rId10"/>
    <p:sldId id="268" r:id="rId11"/>
    <p:sldId id="269" r:id="rId12"/>
    <p:sldId id="264" r:id="rId13"/>
    <p:sldId id="270" r:id="rId14"/>
    <p:sldId id="271" r:id="rId15"/>
    <p:sldId id="272" r:id="rId16"/>
    <p:sldId id="273" r:id="rId17"/>
    <p:sldId id="274" r:id="rId18"/>
    <p:sldId id="277" r:id="rId19"/>
    <p:sldId id="278" r:id="rId20"/>
    <p:sldId id="275" r:id="rId21"/>
    <p:sldId id="276" r:id="rId22"/>
    <p:sldId id="279" r:id="rId23"/>
    <p:sldId id="280" r:id="rId24"/>
    <p:sldId id="292" r:id="rId25"/>
    <p:sldId id="281" r:id="rId26"/>
    <p:sldId id="282" r:id="rId27"/>
    <p:sldId id="283" r:id="rId28"/>
    <p:sldId id="284" r:id="rId29"/>
    <p:sldId id="286" r:id="rId30"/>
    <p:sldId id="287" r:id="rId31"/>
    <p:sldId id="288" r:id="rId32"/>
    <p:sldId id="289" r:id="rId33"/>
    <p:sldId id="290" r:id="rId34"/>
    <p:sldId id="293" r:id="rId35"/>
    <p:sldId id="294" r:id="rId36"/>
    <p:sldId id="296" r:id="rId37"/>
    <p:sldId id="308" r:id="rId38"/>
    <p:sldId id="295" r:id="rId39"/>
    <p:sldId id="309" r:id="rId40"/>
    <p:sldId id="297" r:id="rId41"/>
    <p:sldId id="298" r:id="rId42"/>
    <p:sldId id="326" r:id="rId43"/>
    <p:sldId id="313" r:id="rId44"/>
    <p:sldId id="314" r:id="rId45"/>
    <p:sldId id="315" r:id="rId46"/>
    <p:sldId id="316" r:id="rId47"/>
    <p:sldId id="302" r:id="rId48"/>
    <p:sldId id="317" r:id="rId49"/>
    <p:sldId id="318" r:id="rId50"/>
    <p:sldId id="319" r:id="rId51"/>
    <p:sldId id="320" r:id="rId52"/>
    <p:sldId id="305" r:id="rId53"/>
    <p:sldId id="321" r:id="rId54"/>
    <p:sldId id="322" r:id="rId55"/>
    <p:sldId id="323" r:id="rId56"/>
    <p:sldId id="324" r:id="rId57"/>
    <p:sldId id="328" r:id="rId58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XY51rokVDT2XDefeTAbZg" hashData="YXENbNKl9gbylulEXrZkwArnOM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3366"/>
    <a:srgbClr val="FFFF00"/>
    <a:srgbClr val="0066FF"/>
    <a:srgbClr val="99CC00"/>
    <a:srgbClr val="66CCFF"/>
    <a:srgbClr val="FF5050"/>
    <a:srgbClr val="FFCC00"/>
    <a:srgbClr val="669900"/>
    <a:srgbClr val="33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177" autoAdjust="0"/>
    <p:restoredTop sz="94673" autoAdjust="0"/>
  </p:normalViewPr>
  <p:slideViewPr>
    <p:cSldViewPr>
      <p:cViewPr varScale="1">
        <p:scale>
          <a:sx n="48" d="100"/>
          <a:sy n="48" d="100"/>
        </p:scale>
        <p:origin x="-8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4" Type="http://schemas.openxmlformats.org/officeDocument/2006/relationships/image" Target="../media/image2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AD8B98-FE6D-4326-92BC-7F0BF80E574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3E2AC-5F28-434D-B396-33148E4BEF8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F4BA1A-10FE-42B8-922F-FB849EF554D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A369F-C030-42DE-A6EE-4945BFDB1AF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BF86BE-CE3F-4149-A3F4-B852D84BB59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8DCE6A-0062-453E-BB0C-E6AAF398FCA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EE9B67-A53D-455A-B4B5-D712436C881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76482B-AB38-487D-A97E-E1D1FB0E115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3BDAD8-0C1E-47E2-A971-8FECFDEB60A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4ACC13-404A-4B64-8D24-BAF0881E5A66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A7023E-6813-4752-B849-C594B5598FD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559FB72-793F-43F1-87B9-2549143A9C75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0E736-BA3E-4352-8086-C8BB3F72B47B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DA75D0-5D41-4CED-8A08-ACCA24E19939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2CB15C-49F5-4A4F-AE06-4F94D951B518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4A1883-1EA2-44A4-84B1-2F0E00280381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DDF91E-1ED9-4BDD-B818-A93CFCEA6E0D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EF3D80-BC7E-4600-BE52-DA8CC2EA34BB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8B34C8-A418-476B-8F3E-BDE2BC889DA9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BA58AD-9251-4F92-8796-76156F95B8C9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BC9AD-85DE-42C1-8AD7-3E76D7206202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03F28F-BC8B-45C0-A25E-2F705575BC79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1A3400-4252-473D-BC70-B86CA9FFF3DE}" type="slidenum">
              <a:rPr lang="es-ES_tradnl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b="0"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b="0"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b="0">
                <a:latin typeface="+mn-lt"/>
              </a:defRPr>
            </a:lvl1pPr>
          </a:lstStyle>
          <a:p>
            <a:fld id="{F542D586-58B2-4563-9D57-5A3F75D4B040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435DADF-2FEC-49BE-A74F-8D1E36C27F74}" type="slidenum">
              <a:rPr lang="en-US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F2374ED-612E-40BE-A649-ADB823B52ECF}" type="slidenum">
              <a:rPr lang="es-ES_tradnl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13" Type="http://schemas.openxmlformats.org/officeDocument/2006/relationships/slide" Target="slide40.xml"/><Relationship Id="rId18" Type="http://schemas.openxmlformats.org/officeDocument/2006/relationships/image" Target="../media/image4.gif"/><Relationship Id="rId3" Type="http://schemas.openxmlformats.org/officeDocument/2006/relationships/slide" Target="slide2.xml"/><Relationship Id="rId7" Type="http://schemas.openxmlformats.org/officeDocument/2006/relationships/slide" Target="slide19.xml"/><Relationship Id="rId12" Type="http://schemas.openxmlformats.org/officeDocument/2006/relationships/slide" Target="slide36.xml"/><Relationship Id="rId17" Type="http://schemas.openxmlformats.org/officeDocument/2006/relationships/image" Target="../media/image3.gif"/><Relationship Id="rId2" Type="http://schemas.openxmlformats.org/officeDocument/2006/relationships/audio" Target="../media/audio1.wav"/><Relationship Id="rId16" Type="http://schemas.openxmlformats.org/officeDocument/2006/relationships/slide" Target="slide55.xml"/><Relationship Id="rId20" Type="http://schemas.openxmlformats.org/officeDocument/2006/relationships/image" Target="../media/image6.gif"/><Relationship Id="rId1" Type="http://schemas.openxmlformats.org/officeDocument/2006/relationships/slideLayout" Target="../slideLayouts/slideLayout12.xml"/><Relationship Id="rId6" Type="http://schemas.openxmlformats.org/officeDocument/2006/relationships/slide" Target="slide14.xml"/><Relationship Id="rId11" Type="http://schemas.openxmlformats.org/officeDocument/2006/relationships/slide" Target="slide32.xml"/><Relationship Id="rId5" Type="http://schemas.openxmlformats.org/officeDocument/2006/relationships/slide" Target="slide10.xml"/><Relationship Id="rId15" Type="http://schemas.openxmlformats.org/officeDocument/2006/relationships/slide" Target="slide50.xml"/><Relationship Id="rId10" Type="http://schemas.openxmlformats.org/officeDocument/2006/relationships/slide" Target="slide29.xml"/><Relationship Id="rId19" Type="http://schemas.openxmlformats.org/officeDocument/2006/relationships/image" Target="../media/image5.gif"/><Relationship Id="rId4" Type="http://schemas.openxmlformats.org/officeDocument/2006/relationships/slide" Target="slide6.xml"/><Relationship Id="rId9" Type="http://schemas.openxmlformats.org/officeDocument/2006/relationships/slide" Target="slide27.xml"/><Relationship Id="rId14" Type="http://schemas.openxmlformats.org/officeDocument/2006/relationships/slide" Target="slide4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7.jpe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1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5.xml"/><Relationship Id="rId5" Type="http://schemas.openxmlformats.org/officeDocument/2006/relationships/image" Target="../media/image3.gif"/><Relationship Id="rId4" Type="http://schemas.openxmlformats.org/officeDocument/2006/relationships/slide" Target="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5.xml"/><Relationship Id="rId5" Type="http://schemas.openxmlformats.org/officeDocument/2006/relationships/image" Target="../media/image3.gif"/><Relationship Id="rId4" Type="http://schemas.openxmlformats.org/officeDocument/2006/relationships/slide" Target="slid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5.xml"/><Relationship Id="rId5" Type="http://schemas.openxmlformats.org/officeDocument/2006/relationships/image" Target="../media/image3.gif"/><Relationship Id="rId4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5.xml"/><Relationship Id="rId5" Type="http://schemas.openxmlformats.org/officeDocument/2006/relationships/image" Target="../media/image15.jpeg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5.xml"/><Relationship Id="rId5" Type="http://schemas.openxmlformats.org/officeDocument/2006/relationships/image" Target="../media/image17.jpeg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1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5.xml"/><Relationship Id="rId5" Type="http://schemas.openxmlformats.org/officeDocument/2006/relationships/image" Target="../media/image3.gif"/><Relationship Id="rId4" Type="http://schemas.openxmlformats.org/officeDocument/2006/relationships/slide" Target="slide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5.xml"/><Relationship Id="rId5" Type="http://schemas.openxmlformats.org/officeDocument/2006/relationships/image" Target="../media/image20.jpeg"/><Relationship Id="rId4" Type="http://schemas.openxmlformats.org/officeDocument/2006/relationships/image" Target="../media/image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5.xml"/><Relationship Id="rId5" Type="http://schemas.openxmlformats.org/officeDocument/2006/relationships/image" Target="../media/image22.png"/><Relationship Id="rId4" Type="http://schemas.openxmlformats.org/officeDocument/2006/relationships/image" Target="../media/image3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5.xml"/><Relationship Id="rId5" Type="http://schemas.openxmlformats.org/officeDocument/2006/relationships/image" Target="../media/image24.jpeg"/><Relationship Id="rId4" Type="http://schemas.openxmlformats.org/officeDocument/2006/relationships/image" Target="../media/image3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item.slide.com/r/1/0/i/ymBXpkfH2D8TZV-x6KB_FmfWfCrEDaiO/" TargetMode="External"/><Relationship Id="rId1" Type="http://schemas.openxmlformats.org/officeDocument/2006/relationships/slideLayout" Target="../slideLayouts/slideLayout7.xml"/><Relationship Id="rId6" Type="http://schemas.openxmlformats.org/officeDocument/2006/relationships/slide" Target="slide55.xml"/><Relationship Id="rId5" Type="http://schemas.openxmlformats.org/officeDocument/2006/relationships/image" Target="../media/image3.gif"/><Relationship Id="rId4" Type="http://schemas.openxmlformats.org/officeDocument/2006/relationships/slide" Target="slide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5.xml"/><Relationship Id="rId5" Type="http://schemas.openxmlformats.org/officeDocument/2006/relationships/image" Target="../media/image3.gif"/><Relationship Id="rId4" Type="http://schemas.openxmlformats.org/officeDocument/2006/relationships/slide" Target="slide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5.xml"/><Relationship Id="rId5" Type="http://schemas.openxmlformats.org/officeDocument/2006/relationships/image" Target="../media/image27.jpeg"/><Relationship Id="rId4" Type="http://schemas.openxmlformats.org/officeDocument/2006/relationships/image" Target="../media/image3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slide" Target="slide5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slide" Target="slide55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AutoShape 27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140200" y="1341438"/>
            <a:ext cx="576263" cy="503237"/>
          </a:xfrm>
          <a:prstGeom prst="star5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glow rad="228600">
              <a:srgbClr val="FF5050">
                <a:alpha val="40000"/>
              </a:srgbClr>
            </a:glow>
          </a:effectLst>
        </p:spPr>
        <p:txBody>
          <a:bodyPr wrap="none" anchor="ctr"/>
          <a:lstStyle/>
          <a:p>
            <a:endParaRPr lang="en-US" dirty="0">
              <a:solidFill>
                <a:srgbClr val="FF66CC"/>
              </a:solidFill>
            </a:endParaRPr>
          </a:p>
        </p:txBody>
      </p:sp>
      <p:sp>
        <p:nvSpPr>
          <p:cNvPr id="17" name="AutoShape 2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435600" y="1341438"/>
            <a:ext cx="576263" cy="503237"/>
          </a:xfrm>
          <a:prstGeom prst="star5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glow rad="228600">
              <a:srgbClr val="0000FF">
                <a:alpha val="40000"/>
              </a:srgbClr>
            </a:glow>
          </a:effec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8" name="AutoShape 28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6732588" y="1341438"/>
            <a:ext cx="576262" cy="503237"/>
          </a:xfrm>
          <a:prstGeom prst="star5">
            <a:avLst/>
          </a:prstGeom>
          <a:gradFill rotWithShape="1">
            <a:gsLst>
              <a:gs pos="0">
                <a:srgbClr val="FFCC66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" name="AutoShape 29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8027988" y="1341438"/>
            <a:ext cx="576262" cy="503237"/>
          </a:xfrm>
          <a:prstGeom prst="star5">
            <a:avLst/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glow rad="228600">
              <a:srgbClr val="CC6600">
                <a:alpha val="40000"/>
              </a:srgbClr>
            </a:glow>
          </a:effec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0" name="AutoShape 30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4067175" y="2781300"/>
            <a:ext cx="576263" cy="503238"/>
          </a:xfrm>
          <a:prstGeom prst="star5">
            <a:avLst/>
          </a:prstGeom>
          <a:solidFill>
            <a:srgbClr val="FF33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1" name="AutoShape 3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5435600" y="2781300"/>
            <a:ext cx="576263" cy="503238"/>
          </a:xfrm>
          <a:prstGeom prst="star5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glow rad="101600">
              <a:srgbClr val="00FF00">
                <a:alpha val="60000"/>
              </a:srgbClr>
            </a:glow>
          </a:effec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2" name="AutoShape 32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6732588" y="2781300"/>
            <a:ext cx="576262" cy="503238"/>
          </a:xfrm>
          <a:prstGeom prst="star5">
            <a:avLst/>
          </a:prstGeom>
          <a:solidFill>
            <a:srgbClr val="CCCC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glow rad="228600">
              <a:srgbClr val="FFCC00">
                <a:alpha val="40000"/>
              </a:srgbClr>
            </a:glow>
          </a:effec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3" name="AutoShape 33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7956550" y="2781300"/>
            <a:ext cx="576263" cy="503238"/>
          </a:xfrm>
          <a:prstGeom prst="star5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glow rad="101600">
              <a:srgbClr val="00FFFF">
                <a:alpha val="60000"/>
              </a:srgbClr>
            </a:glow>
          </a:effec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4" name="AutoShape 34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067175" y="4221163"/>
            <a:ext cx="576263" cy="503237"/>
          </a:xfrm>
          <a:prstGeom prst="star5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glow rad="228600">
              <a:srgbClr val="0066FF">
                <a:alpha val="40000"/>
              </a:srgbClr>
            </a:glow>
          </a:effec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5" name="AutoShape 35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5435600" y="4221163"/>
            <a:ext cx="576263" cy="503237"/>
          </a:xfrm>
          <a:prstGeom prst="star5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glow rad="228600">
              <a:srgbClr val="FFFF00">
                <a:alpha val="40000"/>
              </a:srgbClr>
            </a:glow>
          </a:effec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6" name="AutoShape 36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6659563" y="4221163"/>
            <a:ext cx="576262" cy="503237"/>
          </a:xfrm>
          <a:prstGeom prst="star5">
            <a:avLst/>
          </a:prstGeom>
          <a:solidFill>
            <a:srgbClr val="3366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glow rad="228600">
              <a:srgbClr val="669900">
                <a:alpha val="40000"/>
              </a:srgbClr>
            </a:glow>
          </a:effec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7" name="AutoShape 37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7956550" y="4221163"/>
            <a:ext cx="576263" cy="503237"/>
          </a:xfrm>
          <a:prstGeom prst="star5">
            <a:avLst/>
          </a:prstGeom>
          <a:solidFill>
            <a:srgbClr val="0033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glow rad="228600">
              <a:srgbClr val="003366">
                <a:alpha val="40000"/>
              </a:srgbClr>
            </a:glow>
          </a:effec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8" name="AutoShape 38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4067175" y="5516563"/>
            <a:ext cx="576263" cy="503237"/>
          </a:xfrm>
          <a:prstGeom prst="star5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glow rad="228600">
              <a:schemeClr val="accent6">
                <a:lumMod val="10000"/>
                <a:lumOff val="90000"/>
                <a:alpha val="40000"/>
              </a:schemeClr>
            </a:glow>
          </a:effectLst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29" name="Picture 48" descr="boton_4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8143900" y="6000768"/>
            <a:ext cx="358775" cy="358775"/>
          </a:xfrm>
          <a:prstGeom prst="rect">
            <a:avLst/>
          </a:prstGeom>
          <a:noFill/>
        </p:spPr>
      </p:pic>
      <p:sp>
        <p:nvSpPr>
          <p:cNvPr id="45" name="Text Box 3"/>
          <p:cNvSpPr txBox="1">
            <a:spLocks noChangeArrowheads="1"/>
          </p:cNvSpPr>
          <p:nvPr/>
        </p:nvSpPr>
        <p:spPr bwMode="auto">
          <a:xfrm>
            <a:off x="4211638" y="549275"/>
            <a:ext cx="39592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MENÚ </a:t>
            </a:r>
            <a:r>
              <a:rPr lang="es-ES" sz="1600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CANCIONES</a:t>
            </a:r>
          </a:p>
        </p:txBody>
      </p:sp>
      <p:sp>
        <p:nvSpPr>
          <p:cNvPr id="46" name="Text Box 22"/>
          <p:cNvSpPr txBox="1">
            <a:spLocks noChangeArrowheads="1"/>
          </p:cNvSpPr>
          <p:nvPr/>
        </p:nvSpPr>
        <p:spPr bwMode="auto">
          <a:xfrm>
            <a:off x="7786710" y="628652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  <a:latin typeface="Trebuchet MS" pitchFamily="34" charset="0"/>
              </a:rPr>
              <a:t>SALIR</a:t>
            </a:r>
          </a:p>
        </p:txBody>
      </p:sp>
      <p:pic>
        <p:nvPicPr>
          <p:cNvPr id="47" name="Picture 50" descr="the beatles_6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285721" y="357166"/>
            <a:ext cx="3391434" cy="3309669"/>
          </a:xfrm>
          <a:prstGeom prst="rect">
            <a:avLst/>
          </a:prstGeom>
          <a:noFill/>
          <a:effectLst>
            <a:glow rad="101600">
              <a:srgbClr val="FF5050">
                <a:alpha val="60000"/>
              </a:srgbClr>
            </a:glow>
          </a:effectLst>
        </p:spPr>
      </p:pic>
      <p:sp>
        <p:nvSpPr>
          <p:cNvPr id="48" name="Text Box 23"/>
          <p:cNvSpPr txBox="1">
            <a:spLocks noChangeArrowheads="1"/>
          </p:cNvSpPr>
          <p:nvPr/>
        </p:nvSpPr>
        <p:spPr bwMode="auto">
          <a:xfrm>
            <a:off x="714348" y="5072074"/>
            <a:ext cx="2736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i="1" dirty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Trebuchet MS" pitchFamily="34" charset="0"/>
              </a:rPr>
              <a:t>PARA OIR LAS CANCIONES            DAR CLIC EN CADA ESTRELL</a:t>
            </a:r>
            <a:r>
              <a:rPr lang="es-ES" sz="1200" i="1" dirty="0">
                <a:solidFill>
                  <a:srgbClr val="FF0000"/>
                </a:solidFill>
                <a:latin typeface="Trebuchet MS" pitchFamily="34" charset="0"/>
              </a:rPr>
              <a:t>A</a:t>
            </a:r>
          </a:p>
        </p:txBody>
      </p:sp>
      <p:sp>
        <p:nvSpPr>
          <p:cNvPr id="49" name="Text Box 17"/>
          <p:cNvSpPr txBox="1">
            <a:spLocks noChangeArrowheads="1"/>
          </p:cNvSpPr>
          <p:nvPr/>
        </p:nvSpPr>
        <p:spPr bwMode="auto">
          <a:xfrm>
            <a:off x="428596" y="5715016"/>
            <a:ext cx="34559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i="1" dirty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Trebuchet MS" pitchFamily="34" charset="0"/>
              </a:rPr>
              <a:t>AL TERMINAR UNA CANCION PUEDES OPTAR, SEA REGRESANDO AL </a:t>
            </a:r>
            <a:r>
              <a:rPr lang="es-ES" sz="1200" i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Trebuchet MS" pitchFamily="34" charset="0"/>
              </a:rPr>
              <a:t>MENÚ </a:t>
            </a:r>
            <a:r>
              <a:rPr lang="es-ES" sz="1200" i="1" dirty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Trebuchet MS" pitchFamily="34" charset="0"/>
              </a:rPr>
              <a:t>U OIR LA SIGUIENTE CANCION, DANDO CLIC EN LOS BOTONES CORRESPONDIENTES</a:t>
            </a:r>
          </a:p>
        </p:txBody>
      </p:sp>
      <p:sp>
        <p:nvSpPr>
          <p:cNvPr id="50" name="49 CuadroTexto"/>
          <p:cNvSpPr txBox="1"/>
          <p:nvPr/>
        </p:nvSpPr>
        <p:spPr>
          <a:xfrm>
            <a:off x="571472" y="3929066"/>
            <a:ext cx="271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  </a:t>
            </a:r>
            <a:r>
              <a:rPr lang="es-ES" sz="2800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The Beatles</a:t>
            </a:r>
            <a:endParaRPr lang="es-ES" sz="2800" dirty="0"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Lucida Calligraphy" pitchFamily="66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1214414" y="4429132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Parte II</a:t>
            </a:r>
            <a:endParaRPr lang="en-US" dirty="0"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Lucida Calligraphy" pitchFamily="66" charset="0"/>
            </a:endParaRPr>
          </a:p>
        </p:txBody>
      </p:sp>
      <p:sp>
        <p:nvSpPr>
          <p:cNvPr id="52" name="5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508"/>
            </a:avLst>
          </a:prstGeom>
          <a:blipFill>
            <a:blip r:embed="rId19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3" name="Text Box 4"/>
          <p:cNvSpPr txBox="1">
            <a:spLocks noChangeArrowheads="1"/>
          </p:cNvSpPr>
          <p:nvPr/>
        </p:nvSpPr>
        <p:spPr bwMode="auto">
          <a:xfrm>
            <a:off x="3563938" y="1916113"/>
            <a:ext cx="16557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FF00FF"/>
                </a:solidFill>
              </a:rPr>
              <a:t>QUIERO COGER     TU MANO</a:t>
            </a:r>
          </a:p>
        </p:txBody>
      </p:sp>
      <p:sp>
        <p:nvSpPr>
          <p:cNvPr id="54" name="Text Box 5"/>
          <p:cNvSpPr txBox="1">
            <a:spLocks noChangeArrowheads="1"/>
          </p:cNvSpPr>
          <p:nvPr/>
        </p:nvSpPr>
        <p:spPr bwMode="auto">
          <a:xfrm>
            <a:off x="5076825" y="1916113"/>
            <a:ext cx="1295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0000FF"/>
                </a:solidFill>
              </a:rPr>
              <a:t>ALTA Y ESPIGADA SALLY</a:t>
            </a:r>
          </a:p>
        </p:txBody>
      </p:sp>
      <p:sp>
        <p:nvSpPr>
          <p:cNvPr id="55" name="Text Box 6"/>
          <p:cNvSpPr txBox="1">
            <a:spLocks noChangeArrowheads="1"/>
          </p:cNvSpPr>
          <p:nvPr/>
        </p:nvSpPr>
        <p:spPr bwMode="auto">
          <a:xfrm>
            <a:off x="6443663" y="1916113"/>
            <a:ext cx="11525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FF3300"/>
                </a:solidFill>
              </a:rPr>
              <a:t>ESCRITOR DE LIBROS DE BOLSILLO</a:t>
            </a:r>
          </a:p>
        </p:txBody>
      </p:sp>
      <p:sp>
        <p:nvSpPr>
          <p:cNvPr id="56" name="Text Box 7"/>
          <p:cNvSpPr txBox="1">
            <a:spLocks noChangeArrowheads="1"/>
          </p:cNvSpPr>
          <p:nvPr/>
        </p:nvSpPr>
        <p:spPr bwMode="auto">
          <a:xfrm>
            <a:off x="7740650" y="1916113"/>
            <a:ext cx="11525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996633"/>
                </a:solidFill>
              </a:rPr>
              <a:t>NO </a:t>
            </a:r>
            <a:r>
              <a:rPr lang="es-ES" sz="1000" u="sng" dirty="0" smtClean="0">
                <a:solidFill>
                  <a:srgbClr val="996633"/>
                </a:solidFill>
              </a:rPr>
              <a:t>PASARÁ </a:t>
            </a:r>
            <a:r>
              <a:rPr lang="es-ES" sz="1000" u="sng" dirty="0">
                <a:solidFill>
                  <a:srgbClr val="996633"/>
                </a:solidFill>
              </a:rPr>
              <a:t>MUCHO TIEMPO</a:t>
            </a:r>
          </a:p>
        </p:txBody>
      </p:sp>
      <p:sp>
        <p:nvSpPr>
          <p:cNvPr id="57" name="Text Box 8"/>
          <p:cNvSpPr txBox="1">
            <a:spLocks noChangeArrowheads="1"/>
          </p:cNvSpPr>
          <p:nvPr/>
        </p:nvSpPr>
        <p:spPr bwMode="auto">
          <a:xfrm>
            <a:off x="3419475" y="4797425"/>
            <a:ext cx="1871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chemeClr val="accent1"/>
                </a:solidFill>
              </a:rPr>
              <a:t>REVOLUCION</a:t>
            </a:r>
          </a:p>
        </p:txBody>
      </p:sp>
      <p:sp>
        <p:nvSpPr>
          <p:cNvPr id="58" name="Text Box 9"/>
          <p:cNvSpPr txBox="1">
            <a:spLocks noChangeArrowheads="1"/>
          </p:cNvSpPr>
          <p:nvPr/>
        </p:nvSpPr>
        <p:spPr bwMode="auto">
          <a:xfrm>
            <a:off x="5219700" y="4797425"/>
            <a:ext cx="10080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chemeClr val="accent4"/>
                </a:solidFill>
              </a:rPr>
              <a:t>VENGAN JUNTOS</a:t>
            </a:r>
          </a:p>
        </p:txBody>
      </p:sp>
      <p:sp>
        <p:nvSpPr>
          <p:cNvPr id="59" name="Text Box 10"/>
          <p:cNvSpPr txBox="1">
            <a:spLocks noChangeArrowheads="1"/>
          </p:cNvSpPr>
          <p:nvPr/>
        </p:nvSpPr>
        <p:spPr bwMode="auto">
          <a:xfrm>
            <a:off x="6443663" y="4797425"/>
            <a:ext cx="1009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00B050"/>
                </a:solidFill>
              </a:rPr>
              <a:t>ESTOY DEPRIMIDO</a:t>
            </a:r>
          </a:p>
        </p:txBody>
      </p:sp>
      <p:sp>
        <p:nvSpPr>
          <p:cNvPr id="60" name="Text Box 11"/>
          <p:cNvSpPr txBox="1">
            <a:spLocks noChangeArrowheads="1"/>
          </p:cNvSpPr>
          <p:nvPr/>
        </p:nvSpPr>
        <p:spPr bwMode="auto">
          <a:xfrm>
            <a:off x="7740650" y="4797425"/>
            <a:ext cx="10810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rgbClr val="003366">
                <a:alpha val="40000"/>
              </a:srgbClr>
            </a:glo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003366"/>
                </a:solidFill>
              </a:rPr>
              <a:t>REGRESA</a:t>
            </a:r>
          </a:p>
        </p:txBody>
      </p:sp>
      <p:sp>
        <p:nvSpPr>
          <p:cNvPr id="61" name="Text Box 12"/>
          <p:cNvSpPr txBox="1">
            <a:spLocks noChangeArrowheads="1"/>
          </p:cNvSpPr>
          <p:nvPr/>
        </p:nvSpPr>
        <p:spPr bwMode="auto">
          <a:xfrm>
            <a:off x="3563938" y="3357563"/>
            <a:ext cx="15128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CC3399"/>
                </a:solidFill>
              </a:rPr>
              <a:t>RECAUDADOR DE IMPUESTOS</a:t>
            </a:r>
          </a:p>
        </p:txBody>
      </p:sp>
      <p:sp>
        <p:nvSpPr>
          <p:cNvPr id="62" name="Text Box 14"/>
          <p:cNvSpPr txBox="1">
            <a:spLocks noChangeArrowheads="1"/>
          </p:cNvSpPr>
          <p:nvPr/>
        </p:nvSpPr>
        <p:spPr bwMode="auto">
          <a:xfrm>
            <a:off x="5003800" y="3357563"/>
            <a:ext cx="1368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chemeClr val="bg1">
                    <a:lumMod val="50000"/>
                  </a:schemeClr>
                </a:solidFill>
              </a:rPr>
              <a:t>ME GUSTA UN PONI</a:t>
            </a:r>
          </a:p>
        </p:txBody>
      </p:sp>
      <p:sp>
        <p:nvSpPr>
          <p:cNvPr id="63" name="Text Box 15"/>
          <p:cNvSpPr txBox="1">
            <a:spLocks noChangeArrowheads="1"/>
          </p:cNvSpPr>
          <p:nvPr/>
        </p:nvSpPr>
        <p:spPr bwMode="auto">
          <a:xfrm>
            <a:off x="6372225" y="3357563"/>
            <a:ext cx="13668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1000" u="sng" dirty="0">
                <a:solidFill>
                  <a:srgbClr val="FF5050"/>
                </a:solidFill>
              </a:rPr>
              <a:t>PAM POLIETILENO</a:t>
            </a:r>
          </a:p>
        </p:txBody>
      </p:sp>
      <p:sp>
        <p:nvSpPr>
          <p:cNvPr id="64" name="Text Box 16"/>
          <p:cNvSpPr txBox="1">
            <a:spLocks noChangeArrowheads="1"/>
          </p:cNvSpPr>
          <p:nvPr/>
        </p:nvSpPr>
        <p:spPr bwMode="auto">
          <a:xfrm>
            <a:off x="7740650" y="3357563"/>
            <a:ext cx="10080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C00000"/>
                </a:solidFill>
              </a:rPr>
              <a:t>YO, MI, MIO</a:t>
            </a:r>
          </a:p>
        </p:txBody>
      </p:sp>
      <p:sp>
        <p:nvSpPr>
          <p:cNvPr id="65" name="Text Box 24"/>
          <p:cNvSpPr txBox="1">
            <a:spLocks noChangeArrowheads="1"/>
          </p:cNvSpPr>
          <p:nvPr/>
        </p:nvSpPr>
        <p:spPr bwMode="auto">
          <a:xfrm>
            <a:off x="3708400" y="6092825"/>
            <a:ext cx="1295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FF0000"/>
                </a:solidFill>
              </a:rPr>
              <a:t>TU BLUES</a:t>
            </a:r>
          </a:p>
        </p:txBody>
      </p:sp>
      <p:sp>
        <p:nvSpPr>
          <p:cNvPr id="66" name="65 CuadroTexto"/>
          <p:cNvSpPr txBox="1"/>
          <p:nvPr/>
        </p:nvSpPr>
        <p:spPr>
          <a:xfrm>
            <a:off x="4929190" y="6286520"/>
            <a:ext cx="857256" cy="292388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7" name="Picture 8" descr="PkRU.gif (9741 bytes)"/>
          <p:cNvPicPr>
            <a:picLocks noChangeAspect="1" noChangeArrowheads="1" noCrop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5929322" y="6215082"/>
            <a:ext cx="460362" cy="287727"/>
          </a:xfrm>
          <a:prstGeom prst="rect">
            <a:avLst/>
          </a:prstGeom>
          <a:noFill/>
        </p:spPr>
      </p:pic>
      <p:sp>
        <p:nvSpPr>
          <p:cNvPr id="68" name="67 CuadroTexto"/>
          <p:cNvSpPr txBox="1"/>
          <p:nvPr/>
        </p:nvSpPr>
        <p:spPr>
          <a:xfrm>
            <a:off x="6429388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ndAc>
      <p:stSnd>
        <p:snd r:embed="rId2" name="Magical mystery tour- Beatl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5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50000">
                <a:srgbClr val="CC0000"/>
              </a:gs>
              <a:gs pos="100000">
                <a:srgbClr val="FFCC00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67591" name="Picture 7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  <p:pic>
        <p:nvPicPr>
          <p:cNvPr id="67597" name="Picture 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55875" y="1916113"/>
            <a:ext cx="3671888" cy="3643312"/>
          </a:xfrm>
          <a:prstGeom prst="rect">
            <a:avLst/>
          </a:prstGeom>
          <a:solidFill>
            <a:srgbClr val="0000FF"/>
          </a:solidFill>
          <a:ln w="76200" cmpd="tri">
            <a:solidFill>
              <a:schemeClr val="tx1"/>
            </a:solidFill>
            <a:miter lim="800000"/>
            <a:headEnd/>
            <a:tailEnd/>
          </a:ln>
          <a:effectLst>
            <a:reflection blurRad="6350" stA="50000" endA="300" endPos="55500" dist="101600" dir="5400000" sy="-100000" algn="bl" rotWithShape="0"/>
          </a:effectLst>
          <a:scene3d>
            <a:camera prst="perspectiveHeroicExtremeRightFacing"/>
            <a:lightRig rig="threePt" dir="t"/>
          </a:scene3d>
          <a:sp3d>
            <a:bevelT prst="slope"/>
          </a:sp3d>
        </p:spPr>
      </p:pic>
      <p:pic>
        <p:nvPicPr>
          <p:cNvPr id="67592" name="Picture 8" descr="boton_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67593" name="Text Box 9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SALIR</a:t>
            </a:r>
          </a:p>
        </p:txBody>
      </p:sp>
      <p:sp>
        <p:nvSpPr>
          <p:cNvPr id="67594" name="Text Box 10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67617" name="WordArt 33"/>
          <p:cNvSpPr>
            <a:spLocks noChangeArrowheads="1" noChangeShapeType="1" noTextEdit="1"/>
          </p:cNvSpPr>
          <p:nvPr/>
        </p:nvSpPr>
        <p:spPr bwMode="auto">
          <a:xfrm>
            <a:off x="2484438" y="549275"/>
            <a:ext cx="39528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I WANNA HOLD YOUR HAND</a:t>
            </a:r>
          </a:p>
        </p:txBody>
      </p:sp>
      <p:sp>
        <p:nvSpPr>
          <p:cNvPr id="67618" name="WordArt 34"/>
          <p:cNvSpPr>
            <a:spLocks noChangeArrowheads="1" noChangeShapeType="1" noTextEdit="1"/>
          </p:cNvSpPr>
          <p:nvPr/>
        </p:nvSpPr>
        <p:spPr bwMode="auto">
          <a:xfrm>
            <a:off x="4140200" y="1052513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1963</a:t>
            </a:r>
          </a:p>
        </p:txBody>
      </p:sp>
    </p:spTree>
  </p:cSld>
  <p:clrMapOvr>
    <a:masterClrMapping/>
  </p:clrMapOvr>
  <p:transition advTm="8000">
    <p:sndAc>
      <p:stSnd>
        <p:snd r:embed="rId2" name="05 i want to hold your hand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7" name="Picture 5" descr="Fondo_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827088" y="549275"/>
            <a:ext cx="26654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611188" y="333375"/>
            <a:ext cx="32400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Oh yeah, I´ll tell you something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Oh </a:t>
            </a:r>
            <a:r>
              <a:rPr lang="es-ES" sz="1200" dirty="0">
                <a:solidFill>
                  <a:srgbClr val="0000FF"/>
                </a:solidFill>
              </a:rPr>
              <a:t>si, te diré </a:t>
            </a:r>
            <a:r>
              <a:rPr lang="es-ES" sz="1200" dirty="0" smtClean="0">
                <a:solidFill>
                  <a:srgbClr val="0000FF"/>
                </a:solidFill>
              </a:rPr>
              <a:t>algo</a:t>
            </a:r>
            <a:endParaRPr lang="es-ES" sz="1200" dirty="0">
              <a:solidFill>
                <a:srgbClr val="0000FF"/>
              </a:solidFill>
            </a:endParaRPr>
          </a:p>
        </p:txBody>
      </p:sp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395288" y="1052513"/>
            <a:ext cx="35988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I think you´ll understand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pienso </a:t>
            </a:r>
            <a:r>
              <a:rPr lang="es-ES" sz="1200" dirty="0">
                <a:solidFill>
                  <a:srgbClr val="0000FF"/>
                </a:solidFill>
              </a:rPr>
              <a:t>que comprenderás</a:t>
            </a:r>
          </a:p>
        </p:txBody>
      </p:sp>
      <p:sp>
        <p:nvSpPr>
          <p:cNvPr id="69642" name="Text Box 10"/>
          <p:cNvSpPr txBox="1">
            <a:spLocks noChangeArrowheads="1"/>
          </p:cNvSpPr>
          <p:nvPr/>
        </p:nvSpPr>
        <p:spPr bwMode="auto">
          <a:xfrm>
            <a:off x="395288" y="1773238"/>
            <a:ext cx="3600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When</a:t>
            </a:r>
            <a:r>
              <a:rPr lang="es-ES" dirty="0" smtClean="0">
                <a:solidFill>
                  <a:srgbClr val="FF0000"/>
                </a:solidFill>
              </a:rPr>
              <a:t> </a:t>
            </a:r>
            <a:r>
              <a:rPr lang="es-ES" dirty="0">
                <a:solidFill>
                  <a:srgbClr val="FF0000"/>
                </a:solidFill>
              </a:rPr>
              <a:t>I say that </a:t>
            </a:r>
            <a:r>
              <a:rPr lang="en-US" dirty="0" smtClean="0">
                <a:solidFill>
                  <a:srgbClr val="FF0000"/>
                </a:solidFill>
              </a:rPr>
              <a:t>something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Cuando </a:t>
            </a:r>
            <a:r>
              <a:rPr lang="es-ES" sz="1200" dirty="0">
                <a:solidFill>
                  <a:srgbClr val="0000FF"/>
                </a:solidFill>
              </a:rPr>
              <a:t>digo ese algo</a:t>
            </a:r>
          </a:p>
        </p:txBody>
      </p:sp>
      <p:sp>
        <p:nvSpPr>
          <p:cNvPr id="69643" name="Text Box 11"/>
          <p:cNvSpPr txBox="1">
            <a:spLocks noChangeArrowheads="1"/>
          </p:cNvSpPr>
          <p:nvPr/>
        </p:nvSpPr>
        <p:spPr bwMode="auto">
          <a:xfrm>
            <a:off x="395288" y="2420938"/>
            <a:ext cx="35988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0000"/>
                </a:solidFill>
              </a:rPr>
              <a:t>I </a:t>
            </a:r>
            <a:r>
              <a:rPr lang="es-ES" dirty="0" err="1">
                <a:solidFill>
                  <a:srgbClr val="FF0000"/>
                </a:solidFill>
              </a:rPr>
              <a:t>wanna</a:t>
            </a:r>
            <a:r>
              <a:rPr lang="es-ES">
                <a:solidFill>
                  <a:srgbClr val="FF0000"/>
                </a:solidFill>
              </a:rPr>
              <a:t> hold your hand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Quiero coger tu mano</a:t>
            </a:r>
          </a:p>
        </p:txBody>
      </p:sp>
      <p:sp>
        <p:nvSpPr>
          <p:cNvPr id="69644" name="Text Box 12"/>
          <p:cNvSpPr txBox="1">
            <a:spLocks noChangeArrowheads="1"/>
          </p:cNvSpPr>
          <p:nvPr/>
        </p:nvSpPr>
        <p:spPr bwMode="auto">
          <a:xfrm>
            <a:off x="395288" y="3068638"/>
            <a:ext cx="35988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wanna hold your hand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Quiero coger tu mano</a:t>
            </a:r>
          </a:p>
        </p:txBody>
      </p:sp>
      <p:sp>
        <p:nvSpPr>
          <p:cNvPr id="69645" name="Text Box 13"/>
          <p:cNvSpPr txBox="1">
            <a:spLocks noChangeArrowheads="1"/>
          </p:cNvSpPr>
          <p:nvPr/>
        </p:nvSpPr>
        <p:spPr bwMode="auto">
          <a:xfrm>
            <a:off x="395288" y="3716338"/>
            <a:ext cx="35988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wanna hold your hand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Quiero coger tu mano</a:t>
            </a:r>
          </a:p>
        </p:txBody>
      </p:sp>
      <p:sp>
        <p:nvSpPr>
          <p:cNvPr id="69646" name="Text Box 14"/>
          <p:cNvSpPr txBox="1">
            <a:spLocks noChangeArrowheads="1"/>
          </p:cNvSpPr>
          <p:nvPr/>
        </p:nvSpPr>
        <p:spPr bwMode="auto">
          <a:xfrm>
            <a:off x="611188" y="4365625"/>
            <a:ext cx="30972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Oh, please, say to me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Oh</a:t>
            </a:r>
            <a:r>
              <a:rPr lang="es-ES" sz="1200" dirty="0">
                <a:solidFill>
                  <a:srgbClr val="0000FF"/>
                </a:solidFill>
              </a:rPr>
              <a:t>, por favor dime</a:t>
            </a:r>
          </a:p>
        </p:txBody>
      </p:sp>
      <p:sp>
        <p:nvSpPr>
          <p:cNvPr id="69647" name="Text Box 15"/>
          <p:cNvSpPr txBox="1">
            <a:spLocks noChangeArrowheads="1"/>
          </p:cNvSpPr>
          <p:nvPr/>
        </p:nvSpPr>
        <p:spPr bwMode="auto">
          <a:xfrm>
            <a:off x="468313" y="5013325"/>
            <a:ext cx="34559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You´ll let me be your man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Que </a:t>
            </a:r>
            <a:r>
              <a:rPr lang="es-ES" sz="1200" dirty="0">
                <a:solidFill>
                  <a:srgbClr val="0000FF"/>
                </a:solidFill>
              </a:rPr>
              <a:t>me permitirás ser tu hombre</a:t>
            </a:r>
          </a:p>
        </p:txBody>
      </p:sp>
      <p:sp>
        <p:nvSpPr>
          <p:cNvPr id="69648" name="Text Box 16"/>
          <p:cNvSpPr txBox="1">
            <a:spLocks noChangeArrowheads="1"/>
          </p:cNvSpPr>
          <p:nvPr/>
        </p:nvSpPr>
        <p:spPr bwMode="auto">
          <a:xfrm>
            <a:off x="827088" y="5661025"/>
            <a:ext cx="280828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and please, say to me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Y </a:t>
            </a:r>
            <a:r>
              <a:rPr lang="es-ES" sz="1200" dirty="0">
                <a:solidFill>
                  <a:srgbClr val="0000FF"/>
                </a:solidFill>
              </a:rPr>
              <a:t>por favor, dime</a:t>
            </a:r>
            <a:r>
              <a:rPr lang="es-ES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69649" name="Text Box 17"/>
          <p:cNvSpPr txBox="1">
            <a:spLocks noChangeArrowheads="1"/>
          </p:cNvSpPr>
          <p:nvPr/>
        </p:nvSpPr>
        <p:spPr bwMode="auto">
          <a:xfrm>
            <a:off x="5003800" y="333375"/>
            <a:ext cx="3095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You´ll let me hold your hand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Que me permitirás coger tu mano</a:t>
            </a:r>
          </a:p>
        </p:txBody>
      </p:sp>
      <p:sp>
        <p:nvSpPr>
          <p:cNvPr id="69650" name="Text Box 18"/>
          <p:cNvSpPr txBox="1">
            <a:spLocks noChangeArrowheads="1"/>
          </p:cNvSpPr>
          <p:nvPr/>
        </p:nvSpPr>
        <p:spPr bwMode="auto">
          <a:xfrm>
            <a:off x="5076825" y="1052513"/>
            <a:ext cx="30241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Now let me hold your hand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ahora, déjame coger tu mano</a:t>
            </a:r>
          </a:p>
        </p:txBody>
      </p:sp>
      <p:sp>
        <p:nvSpPr>
          <p:cNvPr id="69651" name="Text Box 19"/>
          <p:cNvSpPr txBox="1">
            <a:spLocks noChangeArrowheads="1"/>
          </p:cNvSpPr>
          <p:nvPr/>
        </p:nvSpPr>
        <p:spPr bwMode="auto">
          <a:xfrm>
            <a:off x="5076825" y="1700213"/>
            <a:ext cx="30241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wanna hold your hand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Deseo coger tu mano</a:t>
            </a:r>
          </a:p>
        </p:txBody>
      </p:sp>
      <p:sp>
        <p:nvSpPr>
          <p:cNvPr id="69652" name="Text Box 20"/>
          <p:cNvSpPr txBox="1">
            <a:spLocks noChangeArrowheads="1"/>
          </p:cNvSpPr>
          <p:nvPr/>
        </p:nvSpPr>
        <p:spPr bwMode="auto">
          <a:xfrm>
            <a:off x="4284663" y="2349500"/>
            <a:ext cx="42846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dirty="0" smtClean="0">
                <a:solidFill>
                  <a:srgbClr val="FF0000"/>
                </a:solidFill>
              </a:rPr>
              <a:t>And when I touch you I feel happy, inside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  </a:t>
            </a:r>
            <a:r>
              <a:rPr lang="es-ES" sz="1200" dirty="0">
                <a:solidFill>
                  <a:srgbClr val="0000FF"/>
                </a:solidFill>
              </a:rPr>
              <a:t>y cuando te toco, me siento feliz por dentro</a:t>
            </a:r>
          </a:p>
        </p:txBody>
      </p:sp>
      <p:sp>
        <p:nvSpPr>
          <p:cNvPr id="69653" name="Text Box 21"/>
          <p:cNvSpPr txBox="1">
            <a:spLocks noChangeArrowheads="1"/>
          </p:cNvSpPr>
          <p:nvPr/>
        </p:nvSpPr>
        <p:spPr bwMode="auto">
          <a:xfrm>
            <a:off x="6496050" y="2566988"/>
            <a:ext cx="1841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69654" name="Text Box 22"/>
          <p:cNvSpPr txBox="1">
            <a:spLocks noChangeArrowheads="1"/>
          </p:cNvSpPr>
          <p:nvPr/>
        </p:nvSpPr>
        <p:spPr bwMode="auto">
          <a:xfrm>
            <a:off x="4859338" y="3068638"/>
            <a:ext cx="3095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It´s such a feeling 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es tal la sensación</a:t>
            </a:r>
          </a:p>
        </p:txBody>
      </p:sp>
      <p:sp>
        <p:nvSpPr>
          <p:cNvPr id="69655" name="Text Box 23"/>
          <p:cNvSpPr txBox="1">
            <a:spLocks noChangeArrowheads="1"/>
          </p:cNvSpPr>
          <p:nvPr/>
        </p:nvSpPr>
        <p:spPr bwMode="auto">
          <a:xfrm>
            <a:off x="4787900" y="3716338"/>
            <a:ext cx="33131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That my love</a:t>
            </a:r>
            <a:r>
              <a:rPr lang="en-US" dirty="0" smtClean="0"/>
              <a:t>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que </a:t>
            </a:r>
            <a:r>
              <a:rPr lang="es-ES" sz="1200" dirty="0">
                <a:solidFill>
                  <a:srgbClr val="0000FF"/>
                </a:solidFill>
              </a:rPr>
              <a:t>mi amor</a:t>
            </a:r>
          </a:p>
        </p:txBody>
      </p:sp>
      <p:sp>
        <p:nvSpPr>
          <p:cNvPr id="69656" name="Text Box 24"/>
          <p:cNvSpPr txBox="1">
            <a:spLocks noChangeArrowheads="1"/>
          </p:cNvSpPr>
          <p:nvPr/>
        </p:nvSpPr>
        <p:spPr bwMode="auto">
          <a:xfrm>
            <a:off x="4859338" y="4365625"/>
            <a:ext cx="32400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can't hide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No lo puedo ocultar</a:t>
            </a:r>
          </a:p>
        </p:txBody>
      </p:sp>
      <p:sp>
        <p:nvSpPr>
          <p:cNvPr id="69657" name="Text Box 25"/>
          <p:cNvSpPr txBox="1">
            <a:spLocks noChangeArrowheads="1"/>
          </p:cNvSpPr>
          <p:nvPr/>
        </p:nvSpPr>
        <p:spPr bwMode="auto">
          <a:xfrm>
            <a:off x="4859338" y="5013325"/>
            <a:ext cx="32400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can't hide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No lo puedo ocultar</a:t>
            </a:r>
          </a:p>
        </p:txBody>
      </p:sp>
      <p:sp>
        <p:nvSpPr>
          <p:cNvPr id="69663" name="Text Box 31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69664" name="Picture 32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69665" name="Text Box 33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pic>
        <p:nvPicPr>
          <p:cNvPr id="26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5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9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9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9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9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69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9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9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3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69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69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69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9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69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9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6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9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40" grpId="0"/>
      <p:bldP spid="69641" grpId="0"/>
      <p:bldP spid="69642" grpId="0"/>
      <p:bldP spid="69643" grpId="0"/>
      <p:bldP spid="69644" grpId="0"/>
      <p:bldP spid="69645" grpId="0"/>
      <p:bldP spid="69646" grpId="0"/>
      <p:bldP spid="69647" grpId="0"/>
      <p:bldP spid="69648" grpId="0"/>
      <p:bldP spid="69649" grpId="0"/>
      <p:bldP spid="69650" grpId="0"/>
      <p:bldP spid="69651" grpId="0"/>
      <p:bldP spid="69652" grpId="0"/>
      <p:bldP spid="69654" grpId="0"/>
      <p:bldP spid="69655" grpId="0"/>
      <p:bldP spid="69656" grpId="0"/>
      <p:bldP spid="6965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Fondo_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684213" y="260350"/>
            <a:ext cx="32400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can't hide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No lo puedo ocultar</a:t>
            </a:r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539750" y="981075"/>
            <a:ext cx="3598863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Yeah you got that something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Si</a:t>
            </a:r>
            <a:r>
              <a:rPr lang="es-ES" sz="1200" dirty="0">
                <a:solidFill>
                  <a:srgbClr val="0000FF"/>
                </a:solidFill>
              </a:rPr>
              <a:t>, </a:t>
            </a:r>
            <a:r>
              <a:rPr lang="es-ES" sz="1200" dirty="0" smtClean="0">
                <a:solidFill>
                  <a:srgbClr val="0000FF"/>
                </a:solidFill>
              </a:rPr>
              <a:t>tú </a:t>
            </a:r>
            <a:r>
              <a:rPr lang="es-ES" sz="1200" dirty="0">
                <a:solidFill>
                  <a:srgbClr val="0000FF"/>
                </a:solidFill>
              </a:rPr>
              <a:t>tienes ese algo </a:t>
            </a:r>
            <a:r>
              <a:rPr lang="es-ES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684213" y="1700213"/>
            <a:ext cx="33115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think you´ll understand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Pienso que lo entenderás </a:t>
            </a:r>
            <a:endParaRPr lang="es-ES" sz="1200">
              <a:solidFill>
                <a:srgbClr val="FF0000"/>
              </a:solidFill>
            </a:endParaRPr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684213" y="2420938"/>
            <a:ext cx="3311525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When I say that something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Cuando </a:t>
            </a:r>
            <a:r>
              <a:rPr lang="es-ES" sz="1200" dirty="0">
                <a:solidFill>
                  <a:srgbClr val="0000FF"/>
                </a:solidFill>
              </a:rPr>
              <a:t>digo ese algo</a:t>
            </a:r>
            <a:r>
              <a:rPr lang="es-ES" dirty="0"/>
              <a:t> </a:t>
            </a:r>
          </a:p>
        </p:txBody>
      </p: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539750" y="3141663"/>
            <a:ext cx="35988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wanna hold your hand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Quiero coger tu mano</a:t>
            </a:r>
          </a:p>
        </p:txBody>
      </p:sp>
      <p:sp>
        <p:nvSpPr>
          <p:cNvPr id="73736" name="Text Box 8"/>
          <p:cNvSpPr txBox="1">
            <a:spLocks noChangeArrowheads="1"/>
          </p:cNvSpPr>
          <p:nvPr/>
        </p:nvSpPr>
        <p:spPr bwMode="auto">
          <a:xfrm>
            <a:off x="539750" y="3789363"/>
            <a:ext cx="35988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wanna hold your hand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Quiero coger tu mano</a:t>
            </a:r>
          </a:p>
        </p:txBody>
      </p:sp>
      <p:sp>
        <p:nvSpPr>
          <p:cNvPr id="73737" name="Text Box 9"/>
          <p:cNvSpPr txBox="1">
            <a:spLocks noChangeArrowheads="1"/>
          </p:cNvSpPr>
          <p:nvPr/>
        </p:nvSpPr>
        <p:spPr bwMode="auto">
          <a:xfrm>
            <a:off x="539750" y="4437063"/>
            <a:ext cx="35988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wanna hold your hand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Quiero coger tu mano</a:t>
            </a:r>
          </a:p>
        </p:txBody>
      </p:sp>
      <p:sp>
        <p:nvSpPr>
          <p:cNvPr id="73738" name="Text Box 10"/>
          <p:cNvSpPr txBox="1">
            <a:spLocks noChangeArrowheads="1"/>
          </p:cNvSpPr>
          <p:nvPr/>
        </p:nvSpPr>
        <p:spPr bwMode="auto">
          <a:xfrm>
            <a:off x="468313" y="5084763"/>
            <a:ext cx="39608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And when I touch you I feel happy, inside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Y </a:t>
            </a:r>
            <a:r>
              <a:rPr lang="es-ES" sz="1200" dirty="0">
                <a:solidFill>
                  <a:srgbClr val="0000FF"/>
                </a:solidFill>
              </a:rPr>
              <a:t>cuando te toco, me siento feliz por dentro </a:t>
            </a:r>
          </a:p>
        </p:txBody>
      </p:sp>
      <p:sp>
        <p:nvSpPr>
          <p:cNvPr id="73739" name="Text Box 11"/>
          <p:cNvSpPr txBox="1">
            <a:spLocks noChangeArrowheads="1"/>
          </p:cNvSpPr>
          <p:nvPr/>
        </p:nvSpPr>
        <p:spPr bwMode="auto">
          <a:xfrm>
            <a:off x="755650" y="5805488"/>
            <a:ext cx="3095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It´s such a feeling 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es tal la sensación</a:t>
            </a:r>
          </a:p>
        </p:txBody>
      </p:sp>
      <p:sp>
        <p:nvSpPr>
          <p:cNvPr id="73740" name="Text Box 12"/>
          <p:cNvSpPr txBox="1">
            <a:spLocks noChangeArrowheads="1"/>
          </p:cNvSpPr>
          <p:nvPr/>
        </p:nvSpPr>
        <p:spPr bwMode="auto">
          <a:xfrm>
            <a:off x="4859338" y="333375"/>
            <a:ext cx="33131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That my love</a:t>
            </a:r>
            <a:r>
              <a:rPr lang="en-US" dirty="0" smtClean="0"/>
              <a:t>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que </a:t>
            </a:r>
            <a:r>
              <a:rPr lang="es-ES" sz="1200" dirty="0">
                <a:solidFill>
                  <a:srgbClr val="0000FF"/>
                </a:solidFill>
              </a:rPr>
              <a:t>mi amor</a:t>
            </a:r>
          </a:p>
        </p:txBody>
      </p:sp>
      <p:sp>
        <p:nvSpPr>
          <p:cNvPr id="73741" name="Text Box 13"/>
          <p:cNvSpPr txBox="1">
            <a:spLocks noChangeArrowheads="1"/>
          </p:cNvSpPr>
          <p:nvPr/>
        </p:nvSpPr>
        <p:spPr bwMode="auto">
          <a:xfrm>
            <a:off x="4932363" y="981075"/>
            <a:ext cx="32400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can't hide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No lo puedo ocultar</a:t>
            </a:r>
          </a:p>
        </p:txBody>
      </p:sp>
      <p:sp>
        <p:nvSpPr>
          <p:cNvPr id="73742" name="Text Box 14"/>
          <p:cNvSpPr txBox="1">
            <a:spLocks noChangeArrowheads="1"/>
          </p:cNvSpPr>
          <p:nvPr/>
        </p:nvSpPr>
        <p:spPr bwMode="auto">
          <a:xfrm>
            <a:off x="4932363" y="1700213"/>
            <a:ext cx="3240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can't hide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No lo puedo ocultar</a:t>
            </a:r>
          </a:p>
        </p:txBody>
      </p:sp>
      <p:sp>
        <p:nvSpPr>
          <p:cNvPr id="73743" name="Text Box 15"/>
          <p:cNvSpPr txBox="1">
            <a:spLocks noChangeArrowheads="1"/>
          </p:cNvSpPr>
          <p:nvPr/>
        </p:nvSpPr>
        <p:spPr bwMode="auto">
          <a:xfrm>
            <a:off x="4932363" y="2420938"/>
            <a:ext cx="3240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can't hide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No lo puedo ocultar</a:t>
            </a:r>
          </a:p>
        </p:txBody>
      </p:sp>
      <p:sp>
        <p:nvSpPr>
          <p:cNvPr id="73744" name="Text Box 16"/>
          <p:cNvSpPr txBox="1">
            <a:spLocks noChangeArrowheads="1"/>
          </p:cNvSpPr>
          <p:nvPr/>
        </p:nvSpPr>
        <p:spPr bwMode="auto">
          <a:xfrm>
            <a:off x="4716463" y="3141663"/>
            <a:ext cx="3598862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mtClean="0">
                <a:solidFill>
                  <a:srgbClr val="FF0000"/>
                </a:solidFill>
              </a:rPr>
              <a:t>Yeah you got that something</a:t>
            </a:r>
          </a:p>
          <a:p>
            <a:pPr>
              <a:spcBef>
                <a:spcPct val="50000"/>
              </a:spcBef>
            </a:pPr>
            <a:r>
              <a:rPr lang="es-ES" sz="1200" smtClean="0">
                <a:solidFill>
                  <a:srgbClr val="0000FF"/>
                </a:solidFill>
              </a:rPr>
              <a:t>Si</a:t>
            </a:r>
            <a:r>
              <a:rPr lang="es-ES" sz="1200" dirty="0">
                <a:solidFill>
                  <a:srgbClr val="0000FF"/>
                </a:solidFill>
              </a:rPr>
              <a:t>, </a:t>
            </a:r>
            <a:r>
              <a:rPr lang="es-ES" sz="1200" dirty="0" smtClean="0">
                <a:solidFill>
                  <a:srgbClr val="0000FF"/>
                </a:solidFill>
              </a:rPr>
              <a:t>tú </a:t>
            </a:r>
            <a:r>
              <a:rPr lang="es-ES" sz="1200" dirty="0">
                <a:solidFill>
                  <a:srgbClr val="0000FF"/>
                </a:solidFill>
              </a:rPr>
              <a:t>tienes ese algo </a:t>
            </a:r>
            <a:r>
              <a:rPr lang="es-ES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73745" name="Text Box 17"/>
          <p:cNvSpPr txBox="1">
            <a:spLocks noChangeArrowheads="1"/>
          </p:cNvSpPr>
          <p:nvPr/>
        </p:nvSpPr>
        <p:spPr bwMode="auto">
          <a:xfrm>
            <a:off x="4859338" y="3789363"/>
            <a:ext cx="33115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think you´ll understand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Pienso que lo entenderás </a:t>
            </a:r>
          </a:p>
        </p:txBody>
      </p:sp>
      <p:sp>
        <p:nvSpPr>
          <p:cNvPr id="73746" name="Text Box 18"/>
          <p:cNvSpPr txBox="1">
            <a:spLocks noChangeArrowheads="1"/>
          </p:cNvSpPr>
          <p:nvPr/>
        </p:nvSpPr>
        <p:spPr bwMode="auto">
          <a:xfrm>
            <a:off x="4859338" y="4437063"/>
            <a:ext cx="33115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When I feel that something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Cuando </a:t>
            </a:r>
            <a:r>
              <a:rPr lang="es-ES" sz="1200" dirty="0">
                <a:solidFill>
                  <a:srgbClr val="0000FF"/>
                </a:solidFill>
              </a:rPr>
              <a:t>siento ese algo</a:t>
            </a:r>
            <a:endParaRPr lang="es-ES" sz="1200" dirty="0">
              <a:solidFill>
                <a:srgbClr val="FF0000"/>
              </a:solidFill>
            </a:endParaRPr>
          </a:p>
        </p:txBody>
      </p:sp>
      <p:sp>
        <p:nvSpPr>
          <p:cNvPr id="73747" name="Text Box 19"/>
          <p:cNvSpPr txBox="1">
            <a:spLocks noChangeArrowheads="1"/>
          </p:cNvSpPr>
          <p:nvPr/>
        </p:nvSpPr>
        <p:spPr bwMode="auto">
          <a:xfrm>
            <a:off x="4716463" y="5084763"/>
            <a:ext cx="35988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wanna hold your hand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Quiero coger tu mano</a:t>
            </a:r>
          </a:p>
        </p:txBody>
      </p:sp>
      <p:sp>
        <p:nvSpPr>
          <p:cNvPr id="73749" name="Text Box 21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73750" name="Picture 22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73751" name="Text Box 23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pic>
        <p:nvPicPr>
          <p:cNvPr id="24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6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3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3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3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3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3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9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73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1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73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3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73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7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73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1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73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4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73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/>
      <p:bldP spid="73732" grpId="0"/>
      <p:bldP spid="73733" grpId="0"/>
      <p:bldP spid="73734" grpId="0"/>
      <p:bldP spid="73735" grpId="0"/>
      <p:bldP spid="73736" grpId="0"/>
      <p:bldP spid="73737" grpId="0"/>
      <p:bldP spid="73738" grpId="0"/>
      <p:bldP spid="73739" grpId="0"/>
      <p:bldP spid="73740" grpId="0"/>
      <p:bldP spid="73741" grpId="0"/>
      <p:bldP spid="73742" grpId="0"/>
      <p:bldP spid="73743" grpId="0"/>
      <p:bldP spid="73744" grpId="0"/>
      <p:bldP spid="73745" grpId="0"/>
      <p:bldP spid="73746" grpId="0"/>
      <p:bldP spid="737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Fondo_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2555875" y="260350"/>
            <a:ext cx="35988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wanna hold your hand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Quiero coger tu mano</a:t>
            </a:r>
          </a:p>
        </p:txBody>
      </p:sp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2555875" y="908050"/>
            <a:ext cx="35988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wanna hold your hand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Quiero coger tu mano</a:t>
            </a:r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2555875" y="1557338"/>
            <a:ext cx="35988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 wanna hold your hand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Quiero coger tu mano</a:t>
            </a:r>
          </a:p>
        </p:txBody>
      </p:sp>
      <p:sp>
        <p:nvSpPr>
          <p:cNvPr id="72713" name="Text Box 9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sp>
        <p:nvSpPr>
          <p:cNvPr id="72715" name="Text Box 11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CANCION</a:t>
            </a:r>
          </a:p>
        </p:txBody>
      </p:sp>
      <p:pic>
        <p:nvPicPr>
          <p:cNvPr id="72718" name="Picture 14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8350" y="5876925"/>
            <a:ext cx="358775" cy="358775"/>
          </a:xfrm>
          <a:prstGeom prst="rect">
            <a:avLst/>
          </a:prstGeom>
          <a:noFill/>
        </p:spPr>
      </p:pic>
      <p:sp>
        <p:nvSpPr>
          <p:cNvPr id="72717" name="Text Box 13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pic>
        <p:nvPicPr>
          <p:cNvPr id="72719" name="Picture 15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5876925"/>
            <a:ext cx="358775" cy="358775"/>
          </a:xfrm>
          <a:prstGeom prst="rect">
            <a:avLst/>
          </a:prstGeom>
          <a:noFill/>
        </p:spPr>
      </p:pic>
      <p:pic>
        <p:nvPicPr>
          <p:cNvPr id="72720" name="Picture 16" descr="boton_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5876925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9" grpId="0"/>
      <p:bldP spid="72710" grpId="0"/>
      <p:bldP spid="727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62" name="Rectangle 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C0000"/>
              </a:gs>
              <a:gs pos="50000">
                <a:srgbClr val="0000FF"/>
              </a:gs>
              <a:gs pos="100000">
                <a:srgbClr val="CC0000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74757" name="Picture 5" descr="boton_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IR A MENU</a:t>
            </a:r>
          </a:p>
        </p:txBody>
      </p:sp>
      <p:sp>
        <p:nvSpPr>
          <p:cNvPr id="74760" name="Text Box 8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SALIR</a:t>
            </a:r>
          </a:p>
        </p:txBody>
      </p:sp>
      <p:sp>
        <p:nvSpPr>
          <p:cNvPr id="74763" name="WordArt 11"/>
          <p:cNvSpPr>
            <a:spLocks noChangeArrowheads="1" noChangeShapeType="1" noTextEdit="1"/>
          </p:cNvSpPr>
          <p:nvPr/>
        </p:nvSpPr>
        <p:spPr bwMode="auto">
          <a:xfrm>
            <a:off x="3132138" y="549275"/>
            <a:ext cx="26384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LONG TALL SALLY</a:t>
            </a:r>
          </a:p>
        </p:txBody>
      </p:sp>
      <p:sp>
        <p:nvSpPr>
          <p:cNvPr id="74764" name="WordArt 12"/>
          <p:cNvSpPr>
            <a:spLocks noChangeArrowheads="1" noChangeShapeType="1" noTextEdit="1"/>
          </p:cNvSpPr>
          <p:nvPr/>
        </p:nvSpPr>
        <p:spPr bwMode="auto">
          <a:xfrm>
            <a:off x="4284663" y="1052513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1964</a:t>
            </a:r>
          </a:p>
        </p:txBody>
      </p:sp>
      <p:pic>
        <p:nvPicPr>
          <p:cNvPr id="74767" name="Picture 15" descr="beatles_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24075" y="1844675"/>
            <a:ext cx="4824413" cy="36195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  <a:effectLst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sp>
        <p:nvSpPr>
          <p:cNvPr id="74771" name="Text Box 19"/>
          <p:cNvSpPr txBox="1">
            <a:spLocks noChangeArrowheads="1"/>
          </p:cNvSpPr>
          <p:nvPr/>
        </p:nvSpPr>
        <p:spPr bwMode="auto">
          <a:xfrm>
            <a:off x="3203575" y="5949950"/>
            <a:ext cx="2519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i="1" dirty="0">
                <a:solidFill>
                  <a:schemeClr val="bg1"/>
                </a:solidFill>
                <a:latin typeface="Trebuchet MS" pitchFamily="34" charset="0"/>
              </a:rPr>
              <a:t>AVANCE AUTOMATICO                      NO HACER CLIC</a:t>
            </a:r>
          </a:p>
        </p:txBody>
      </p:sp>
      <p:pic>
        <p:nvPicPr>
          <p:cNvPr id="11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ndAc>
      <p:endSnd/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fondo_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1476375" y="3333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I'm gonna tell Aunt Mary 'bout Uncle John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Voy a decirle a la tía Mary acerca del tío John</a:t>
            </a:r>
          </a:p>
        </p:txBody>
      </p: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1692275" y="1052513"/>
            <a:ext cx="6119813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he said he had the misery but he got a lot of fun, baby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El </a:t>
            </a:r>
            <a:r>
              <a:rPr lang="es-ES" sz="1200" dirty="0">
                <a:solidFill>
                  <a:schemeClr val="bg1"/>
                </a:solidFill>
              </a:rPr>
              <a:t>dijo que tenía tristeza pero ahora él tiene mucha diversión, nena</a:t>
            </a:r>
            <a:r>
              <a:rPr lang="es-ES" dirty="0"/>
              <a:t> </a:t>
            </a:r>
          </a:p>
        </p:txBody>
      </p:sp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2700338" y="1773238"/>
            <a:ext cx="39608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yeah now baby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Si</a:t>
            </a:r>
            <a:r>
              <a:rPr lang="es-ES" sz="1200" dirty="0">
                <a:solidFill>
                  <a:schemeClr val="bg1"/>
                </a:solidFill>
              </a:rPr>
              <a:t>, ahora nena </a:t>
            </a:r>
          </a:p>
        </p:txBody>
      </p:sp>
      <p:sp>
        <p:nvSpPr>
          <p:cNvPr id="70664" name="Text Box 8"/>
          <p:cNvSpPr txBox="1">
            <a:spLocks noChangeArrowheads="1"/>
          </p:cNvSpPr>
          <p:nvPr/>
        </p:nvSpPr>
        <p:spPr bwMode="auto">
          <a:xfrm>
            <a:off x="2916238" y="2420938"/>
            <a:ext cx="1584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Woo baby,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uuu nena,</a:t>
            </a:r>
          </a:p>
        </p:txBody>
      </p:sp>
      <p:sp>
        <p:nvSpPr>
          <p:cNvPr id="70665" name="Text Box 9"/>
          <p:cNvSpPr txBox="1">
            <a:spLocks noChangeArrowheads="1"/>
          </p:cNvSpPr>
          <p:nvPr/>
        </p:nvSpPr>
        <p:spPr bwMode="auto">
          <a:xfrm>
            <a:off x="3419475" y="2420938"/>
            <a:ext cx="3600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some fun tonight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algo de diversión esta noche</a:t>
            </a:r>
            <a:r>
              <a:rPr lang="es-ES" sz="1200"/>
              <a:t> </a:t>
            </a:r>
          </a:p>
        </p:txBody>
      </p:sp>
      <p:sp>
        <p:nvSpPr>
          <p:cNvPr id="70666" name="Text Box 10"/>
          <p:cNvSpPr txBox="1">
            <a:spLocks noChangeArrowheads="1"/>
          </p:cNvSpPr>
          <p:nvPr/>
        </p:nvSpPr>
        <p:spPr bwMode="auto">
          <a:xfrm>
            <a:off x="1763713" y="3068638"/>
            <a:ext cx="59039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I saw Uncle John with Long Tall Sally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Vi al tío John con la alta y espigada Sally</a:t>
            </a:r>
          </a:p>
        </p:txBody>
      </p:sp>
      <p:sp>
        <p:nvSpPr>
          <p:cNvPr id="70667" name="Text Box 11"/>
          <p:cNvSpPr txBox="1">
            <a:spLocks noChangeArrowheads="1"/>
          </p:cNvSpPr>
          <p:nvPr/>
        </p:nvSpPr>
        <p:spPr bwMode="auto">
          <a:xfrm>
            <a:off x="1403350" y="3789363"/>
            <a:ext cx="6624638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he saw aunt Mary comin' and he ducked back in the alley, Oh, baby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él </a:t>
            </a:r>
            <a:r>
              <a:rPr lang="es-ES" sz="1200" dirty="0">
                <a:solidFill>
                  <a:schemeClr val="bg1"/>
                </a:solidFill>
              </a:rPr>
              <a:t>vio venir a la tía Mary</a:t>
            </a:r>
            <a:r>
              <a:rPr lang="es-ES" dirty="0">
                <a:solidFill>
                  <a:srgbClr val="FFCC66"/>
                </a:solidFill>
              </a:rPr>
              <a:t> </a:t>
            </a:r>
            <a:r>
              <a:rPr lang="es-ES" sz="1200" dirty="0">
                <a:solidFill>
                  <a:schemeClr val="bg1"/>
                </a:solidFill>
              </a:rPr>
              <a:t>y se agachó regresando por el callejón, Oh, nena</a:t>
            </a:r>
            <a:endParaRPr lang="es-ES" dirty="0">
              <a:solidFill>
                <a:srgbClr val="FFCC66"/>
              </a:solidFill>
            </a:endParaRPr>
          </a:p>
        </p:txBody>
      </p:sp>
      <p:sp>
        <p:nvSpPr>
          <p:cNvPr id="70668" name="Text Box 12"/>
          <p:cNvSpPr txBox="1">
            <a:spLocks noChangeArrowheads="1"/>
          </p:cNvSpPr>
          <p:nvPr/>
        </p:nvSpPr>
        <p:spPr bwMode="auto">
          <a:xfrm>
            <a:off x="2627313" y="4508500"/>
            <a:ext cx="39608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yeah now baby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Si</a:t>
            </a:r>
            <a:r>
              <a:rPr lang="es-ES" sz="1200" dirty="0">
                <a:solidFill>
                  <a:schemeClr val="bg1"/>
                </a:solidFill>
              </a:rPr>
              <a:t>, ahora nena </a:t>
            </a:r>
          </a:p>
        </p:txBody>
      </p:sp>
      <p:sp>
        <p:nvSpPr>
          <p:cNvPr id="70669" name="Text Box 13"/>
          <p:cNvSpPr txBox="1">
            <a:spLocks noChangeArrowheads="1"/>
          </p:cNvSpPr>
          <p:nvPr/>
        </p:nvSpPr>
        <p:spPr bwMode="auto">
          <a:xfrm>
            <a:off x="2771775" y="5157788"/>
            <a:ext cx="1584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Woo baby,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n-US" sz="1200" dirty="0" smtClean="0">
                <a:solidFill>
                  <a:schemeClr val="bg1"/>
                </a:solidFill>
              </a:rPr>
              <a:t>uuu nena,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70670" name="Text Box 14"/>
          <p:cNvSpPr txBox="1">
            <a:spLocks noChangeArrowheads="1"/>
          </p:cNvSpPr>
          <p:nvPr/>
        </p:nvSpPr>
        <p:spPr bwMode="auto">
          <a:xfrm>
            <a:off x="3276600" y="5157788"/>
            <a:ext cx="3600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some</a:t>
            </a:r>
            <a:r>
              <a:rPr lang="es-ES" dirty="0" smtClean="0">
                <a:solidFill>
                  <a:srgbClr val="FFCC66"/>
                </a:solidFill>
              </a:rPr>
              <a:t> </a:t>
            </a:r>
            <a:r>
              <a:rPr lang="en-US" dirty="0" smtClean="0">
                <a:solidFill>
                  <a:srgbClr val="FFCC66"/>
                </a:solidFill>
              </a:rPr>
              <a:t>fun tonight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algo </a:t>
            </a:r>
            <a:r>
              <a:rPr lang="es-ES" sz="1200" dirty="0">
                <a:solidFill>
                  <a:schemeClr val="bg1"/>
                </a:solidFill>
              </a:rPr>
              <a:t>de diversión esta noche</a:t>
            </a:r>
            <a:r>
              <a:rPr lang="es-ES" sz="1200" dirty="0"/>
              <a:t> </a:t>
            </a:r>
          </a:p>
        </p:txBody>
      </p:sp>
      <p:sp>
        <p:nvSpPr>
          <p:cNvPr id="70671" name="Text Box 15"/>
          <p:cNvSpPr txBox="1">
            <a:spLocks noChangeArrowheads="1"/>
          </p:cNvSpPr>
          <p:nvPr/>
        </p:nvSpPr>
        <p:spPr bwMode="auto">
          <a:xfrm>
            <a:off x="2555875" y="5805488"/>
            <a:ext cx="4248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Well Long </a:t>
            </a:r>
            <a:r>
              <a:rPr lang="en-US" dirty="0" smtClean="0">
                <a:solidFill>
                  <a:srgbClr val="FFCC66"/>
                </a:solidFill>
              </a:rPr>
              <a:t>Tall Sally’s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Bueno</a:t>
            </a:r>
            <a:r>
              <a:rPr lang="es-ES" sz="1200" dirty="0">
                <a:solidFill>
                  <a:schemeClr val="bg1"/>
                </a:solidFill>
              </a:rPr>
              <a:t>, la alta y espigada Sally</a:t>
            </a:r>
          </a:p>
        </p:txBody>
      </p:sp>
      <p:pic>
        <p:nvPicPr>
          <p:cNvPr id="70672" name="Picture 16" descr="boton_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70673" name="Text Box 17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FFCC66"/>
                </a:solidFill>
              </a:rPr>
              <a:t>IR A MENU</a:t>
            </a:r>
          </a:p>
        </p:txBody>
      </p:sp>
      <p:sp>
        <p:nvSpPr>
          <p:cNvPr id="70675" name="Text Box 19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FFCC66"/>
                </a:solidFill>
              </a:rPr>
              <a:t>SALIR</a:t>
            </a:r>
          </a:p>
        </p:txBody>
      </p:sp>
      <p:pic>
        <p:nvPicPr>
          <p:cNvPr id="18" name="Picture 7" descr="boton_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52000">
    <p:sndAc>
      <p:stSnd>
        <p:snd r:embed="rId2" name="The Beatles - Long tall sall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0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0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0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0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0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0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0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1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0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1" grpId="0"/>
      <p:bldP spid="70662" grpId="0"/>
      <p:bldP spid="70663" grpId="0"/>
      <p:bldP spid="70664" grpId="0"/>
      <p:bldP spid="70665" grpId="0"/>
      <p:bldP spid="70666" grpId="0"/>
      <p:bldP spid="70667" grpId="0"/>
      <p:bldP spid="70668" grpId="0"/>
      <p:bldP spid="70669" grpId="0"/>
      <p:bldP spid="70670" grpId="0"/>
      <p:bldP spid="706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fondo_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0" y="620713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   </a:t>
            </a:r>
            <a:r>
              <a:rPr lang="en-US" dirty="0" smtClean="0">
                <a:solidFill>
                  <a:srgbClr val="FFCC66"/>
                </a:solidFill>
              </a:rPr>
              <a:t>built trick, she got everything that Uncle John need, babe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   </a:t>
            </a:r>
            <a:r>
              <a:rPr lang="es-ES" sz="1200" dirty="0">
                <a:solidFill>
                  <a:schemeClr val="bg1"/>
                </a:solidFill>
              </a:rPr>
              <a:t>había hecho una broma, ella tiene todo lo que mi tío John necesita, nena</a:t>
            </a:r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2627313" y="1268413"/>
            <a:ext cx="39608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yeah now baby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Si</a:t>
            </a:r>
            <a:r>
              <a:rPr lang="es-ES" sz="1200" dirty="0">
                <a:solidFill>
                  <a:schemeClr val="bg1"/>
                </a:solidFill>
              </a:rPr>
              <a:t>, ahora nena </a:t>
            </a:r>
          </a:p>
        </p:txBody>
      </p:sp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2916238" y="1916113"/>
            <a:ext cx="1584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Woo baby,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uuu nena,</a:t>
            </a:r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3348038" y="1916113"/>
            <a:ext cx="3600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some fun tonight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algo de diversión esta noche</a:t>
            </a:r>
            <a:r>
              <a:rPr lang="es-ES" sz="1200"/>
              <a:t> </a:t>
            </a:r>
          </a:p>
        </p:txBody>
      </p:sp>
      <p:sp>
        <p:nvSpPr>
          <p:cNvPr id="75784" name="Text Box 8"/>
          <p:cNvSpPr txBox="1">
            <a:spLocks noChangeArrowheads="1"/>
          </p:cNvSpPr>
          <p:nvPr/>
        </p:nvSpPr>
        <p:spPr bwMode="auto">
          <a:xfrm>
            <a:off x="1835150" y="2565400"/>
            <a:ext cx="57610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Well, </a:t>
            </a:r>
            <a:r>
              <a:rPr lang="en-US" dirty="0" smtClean="0">
                <a:solidFill>
                  <a:srgbClr val="FFCC66"/>
                </a:solidFill>
              </a:rPr>
              <a:t>we're gonna have some fun tonight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Bueno</a:t>
            </a:r>
            <a:r>
              <a:rPr lang="es-ES" sz="1200" dirty="0">
                <a:solidFill>
                  <a:schemeClr val="bg1"/>
                </a:solidFill>
              </a:rPr>
              <a:t>, vamos a tener algo de diversión esta noche</a:t>
            </a:r>
          </a:p>
        </p:txBody>
      </p: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2268538" y="3213100"/>
            <a:ext cx="48958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have some fun tonight…..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CC66"/>
                </a:solidFill>
              </a:rPr>
              <a:t>woo</a:t>
            </a:r>
            <a:endParaRPr lang="en-US" dirty="0" smtClean="0"/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Tenemos </a:t>
            </a:r>
            <a:r>
              <a:rPr lang="es-ES" sz="1200" dirty="0">
                <a:solidFill>
                  <a:schemeClr val="bg1"/>
                </a:solidFill>
              </a:rPr>
              <a:t>algo de diversión esta noche….. uuu</a:t>
            </a:r>
          </a:p>
        </p:txBody>
      </p:sp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2051050" y="3860800"/>
            <a:ext cx="5257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Everything's</a:t>
            </a:r>
            <a:r>
              <a:rPr lang="es-ES" dirty="0" smtClean="0">
                <a:solidFill>
                  <a:srgbClr val="FFCC66"/>
                </a:solidFill>
              </a:rPr>
              <a:t> </a:t>
            </a:r>
            <a:r>
              <a:rPr lang="en-US" dirty="0" smtClean="0">
                <a:solidFill>
                  <a:srgbClr val="FFCC66"/>
                </a:solidFill>
              </a:rPr>
              <a:t>all right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todo </a:t>
            </a:r>
            <a:r>
              <a:rPr lang="es-ES" sz="1200" dirty="0">
                <a:solidFill>
                  <a:schemeClr val="bg1"/>
                </a:solidFill>
              </a:rPr>
              <a:t>está bien</a:t>
            </a:r>
          </a:p>
        </p:txBody>
      </p:sp>
      <p:sp>
        <p:nvSpPr>
          <p:cNvPr id="75787" name="Text Box 11"/>
          <p:cNvSpPr txBox="1">
            <a:spLocks noChangeArrowheads="1"/>
          </p:cNvSpPr>
          <p:nvPr/>
        </p:nvSpPr>
        <p:spPr bwMode="auto">
          <a:xfrm>
            <a:off x="2555875" y="4508500"/>
            <a:ext cx="4248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have some fun tonight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tenemos algo de diversión esta noche</a:t>
            </a:r>
          </a:p>
        </p:txBody>
      </p:sp>
      <p:sp>
        <p:nvSpPr>
          <p:cNvPr id="75788" name="Text Box 12"/>
          <p:cNvSpPr txBox="1">
            <a:spLocks noChangeArrowheads="1"/>
          </p:cNvSpPr>
          <p:nvPr/>
        </p:nvSpPr>
        <p:spPr bwMode="auto">
          <a:xfrm>
            <a:off x="2555875" y="5157788"/>
            <a:ext cx="41036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have some fun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Tenemos algo de diversión</a:t>
            </a:r>
          </a:p>
        </p:txBody>
      </p:sp>
      <p:sp>
        <p:nvSpPr>
          <p:cNvPr id="75789" name="Text Box 13"/>
          <p:cNvSpPr txBox="1">
            <a:spLocks noChangeArrowheads="1"/>
          </p:cNvSpPr>
          <p:nvPr/>
        </p:nvSpPr>
        <p:spPr bwMode="auto">
          <a:xfrm>
            <a:off x="2843213" y="5805488"/>
            <a:ext cx="34559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yeah, yeah, yeah 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Si, si, si</a:t>
            </a:r>
          </a:p>
        </p:txBody>
      </p:sp>
      <p:pic>
        <p:nvPicPr>
          <p:cNvPr id="75790" name="Picture 14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75791" name="Text Box 15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FFCC66"/>
                </a:solidFill>
              </a:rPr>
              <a:t>IR A MENU</a:t>
            </a:r>
          </a:p>
        </p:txBody>
      </p:sp>
      <p:sp>
        <p:nvSpPr>
          <p:cNvPr id="75793" name="Text Box 17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SALIR</a:t>
            </a:r>
          </a:p>
        </p:txBody>
      </p:sp>
      <p:pic>
        <p:nvPicPr>
          <p:cNvPr id="17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4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5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5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8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5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5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3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5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/>
      <p:bldP spid="75781" grpId="0"/>
      <p:bldP spid="75782" grpId="0"/>
      <p:bldP spid="75783" grpId="0"/>
      <p:bldP spid="75784" grpId="0"/>
      <p:bldP spid="75785" grpId="0"/>
      <p:bldP spid="75786" grpId="0"/>
      <p:bldP spid="75787" grpId="0"/>
      <p:bldP spid="75788" grpId="0"/>
      <p:bldP spid="7578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fondo_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1835150" y="476250"/>
            <a:ext cx="5616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Wooww  we're gonna have some fun tonight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Uauuu  vamos a tener algo de diversión esta noche</a:t>
            </a:r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2555875" y="1196975"/>
            <a:ext cx="4248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have some fun tonight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tenemos algo de diversión esta noche</a:t>
            </a:r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2051050" y="1844675"/>
            <a:ext cx="5257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Everything's all right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todo está bien</a:t>
            </a: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2555875" y="2492375"/>
            <a:ext cx="4248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have some fun tonight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tenemos algo de diversión esta noche</a:t>
            </a:r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2195513" y="3141663"/>
            <a:ext cx="49688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Yeah, we'll have some fun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Si</a:t>
            </a:r>
            <a:r>
              <a:rPr lang="es-ES" sz="1200" dirty="0">
                <a:solidFill>
                  <a:schemeClr val="bg1"/>
                </a:solidFill>
              </a:rPr>
              <a:t>, tendremos algo de diversión</a:t>
            </a:r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2484438" y="3789363"/>
            <a:ext cx="4248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 some fun tonight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 algo de diversión esta noche</a:t>
            </a:r>
          </a:p>
        </p:txBody>
      </p:sp>
      <p:pic>
        <p:nvPicPr>
          <p:cNvPr id="76809" name="Picture 9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5876925"/>
            <a:ext cx="358775" cy="358775"/>
          </a:xfrm>
          <a:prstGeom prst="rect">
            <a:avLst/>
          </a:prstGeom>
          <a:noFill/>
        </p:spPr>
      </p:pic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IR A MENU</a:t>
            </a:r>
          </a:p>
        </p:txBody>
      </p:sp>
      <p:pic>
        <p:nvPicPr>
          <p:cNvPr id="76811" name="Picture 11" descr="boton_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5876925"/>
            <a:ext cx="358775" cy="358775"/>
          </a:xfrm>
          <a:prstGeom prst="rect">
            <a:avLst/>
          </a:prstGeom>
          <a:noFill/>
        </p:spPr>
      </p:pic>
      <p:sp>
        <p:nvSpPr>
          <p:cNvPr id="76812" name="Text Box 12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CANCION</a:t>
            </a:r>
          </a:p>
        </p:txBody>
      </p:sp>
      <p:sp>
        <p:nvSpPr>
          <p:cNvPr id="76814" name="Text Box 14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SALIR</a:t>
            </a:r>
          </a:p>
        </p:txBody>
      </p:sp>
      <p:pic>
        <p:nvPicPr>
          <p:cNvPr id="15" name="Picture 14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8350" y="5876925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/>
      <p:bldP spid="76804" grpId="0"/>
      <p:bldP spid="76805" grpId="0"/>
      <p:bldP spid="76806" grpId="0"/>
      <p:bldP spid="76807" grpId="0"/>
      <p:bldP spid="7680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9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9900"/>
              </a:gs>
              <a:gs pos="50000">
                <a:srgbClr val="FF0000"/>
              </a:gs>
              <a:gs pos="100000">
                <a:srgbClr val="009900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reflection blurRad="6350" stA="50000" endA="300" endPos="55500" dist="101600" dir="5400000" sy="-100000" algn="bl" rotWithShape="0"/>
          </a:effectLst>
        </p:spPr>
        <p:txBody>
          <a:bodyPr wrap="none" anchor="ctr"/>
          <a:lstStyle/>
          <a:p>
            <a:endParaRPr lang="en-US"/>
          </a:p>
        </p:txBody>
      </p:sp>
      <p:pic>
        <p:nvPicPr>
          <p:cNvPr id="71685" name="Picture 5" descr="boton_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sp>
        <p:nvSpPr>
          <p:cNvPr id="71690" name="WordArt 10"/>
          <p:cNvSpPr>
            <a:spLocks noChangeArrowheads="1" noChangeShapeType="1" noTextEdit="1"/>
          </p:cNvSpPr>
          <p:nvPr/>
        </p:nvSpPr>
        <p:spPr bwMode="auto">
          <a:xfrm>
            <a:off x="2987675" y="549275"/>
            <a:ext cx="30099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PAPERBACK WRITER</a:t>
            </a:r>
          </a:p>
        </p:txBody>
      </p:sp>
      <p:sp>
        <p:nvSpPr>
          <p:cNvPr id="71691" name="WordArt 11"/>
          <p:cNvSpPr>
            <a:spLocks noChangeArrowheads="1" noChangeShapeType="1" noTextEdit="1"/>
          </p:cNvSpPr>
          <p:nvPr/>
        </p:nvSpPr>
        <p:spPr bwMode="auto">
          <a:xfrm>
            <a:off x="4284663" y="1052513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1966</a:t>
            </a:r>
          </a:p>
        </p:txBody>
      </p:sp>
      <p:pic>
        <p:nvPicPr>
          <p:cNvPr id="71696" name="Picture 16" descr="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68538" y="1989138"/>
            <a:ext cx="4535487" cy="3186112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  <a:effectLst>
            <a:reflection blurRad="6350" stA="50000" endA="300" endPos="55500" dist="101600" dir="5400000" sy="-100000" algn="bl" rotWithShape="0"/>
          </a:effectLst>
          <a:scene3d>
            <a:camera prst="perspectiveHeroicExtremeLeftFacing"/>
            <a:lightRig rig="threePt" dir="t"/>
          </a:scene3d>
          <a:sp3d>
            <a:bevelT prst="slope"/>
          </a:sp3d>
        </p:spPr>
      </p:pic>
      <p:sp>
        <p:nvSpPr>
          <p:cNvPr id="71697" name="Text Box 17"/>
          <p:cNvSpPr txBox="1">
            <a:spLocks noChangeArrowheads="1"/>
          </p:cNvSpPr>
          <p:nvPr/>
        </p:nvSpPr>
        <p:spPr bwMode="auto">
          <a:xfrm>
            <a:off x="3276600" y="5949950"/>
            <a:ext cx="2519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i="1">
                <a:solidFill>
                  <a:srgbClr val="0000FF"/>
                </a:solidFill>
                <a:latin typeface="Trebuchet MS" pitchFamily="34" charset="0"/>
              </a:rPr>
              <a:t>AVANCE AUTOMATICO                  NO HACER CLIC</a:t>
            </a:r>
          </a:p>
        </p:txBody>
      </p:sp>
      <p:pic>
        <p:nvPicPr>
          <p:cNvPr id="11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ndAc>
      <p:endSnd/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3" name="Picture 5" descr="fondo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2195513" y="549275"/>
            <a:ext cx="51133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Paperback writer (paperback writer)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Escritor de libros de bolsillo (escritor de libros de bolsillo)</a:t>
            </a:r>
          </a:p>
        </p:txBody>
      </p:sp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2268538" y="1196975"/>
            <a:ext cx="5040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Dear Sir or Madam, will you read my book</a:t>
            </a:r>
            <a:r>
              <a:rPr lang="es-ES" dirty="0" smtClean="0">
                <a:solidFill>
                  <a:srgbClr val="FFCC66"/>
                </a:solidFill>
              </a:rPr>
              <a:t>?</a:t>
            </a:r>
            <a:r>
              <a:rPr lang="es-ES" dirty="0" smtClean="0">
                <a:solidFill>
                  <a:srgbClr val="0000FF"/>
                </a:solidFill>
              </a:rPr>
              <a:t> </a:t>
            </a:r>
            <a:endParaRPr lang="es-ES" dirty="0">
              <a:solidFill>
                <a:srgbClr val="0000FF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Estimado señor o señora, ¿desea leer mi libro?</a:t>
            </a:r>
          </a:p>
        </p:txBody>
      </p:sp>
      <p:sp>
        <p:nvSpPr>
          <p:cNvPr id="78856" name="Text Box 8"/>
          <p:cNvSpPr txBox="1">
            <a:spLocks noChangeArrowheads="1"/>
          </p:cNvSpPr>
          <p:nvPr/>
        </p:nvSpPr>
        <p:spPr bwMode="auto">
          <a:xfrm>
            <a:off x="2411413" y="1844675"/>
            <a:ext cx="46799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It took me years to write, will you take a look?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Me </a:t>
            </a:r>
            <a:r>
              <a:rPr lang="es-ES" sz="1200" dirty="0">
                <a:solidFill>
                  <a:schemeClr val="bg1"/>
                </a:solidFill>
              </a:rPr>
              <a:t>llevó años escribirlo ¿desea echarle un vistazo?</a:t>
            </a:r>
          </a:p>
        </p:txBody>
      </p:sp>
      <p:sp>
        <p:nvSpPr>
          <p:cNvPr id="78857" name="Text Box 9"/>
          <p:cNvSpPr txBox="1">
            <a:spLocks noChangeArrowheads="1"/>
          </p:cNvSpPr>
          <p:nvPr/>
        </p:nvSpPr>
        <p:spPr bwMode="auto">
          <a:xfrm>
            <a:off x="1763713" y="2492375"/>
            <a:ext cx="59769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It's based on a novel by a man named Lear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Está </a:t>
            </a:r>
            <a:r>
              <a:rPr lang="es-ES" sz="1200" dirty="0">
                <a:solidFill>
                  <a:schemeClr val="bg1"/>
                </a:solidFill>
              </a:rPr>
              <a:t>basada en la novela de un hombre llamado Lear</a:t>
            </a:r>
          </a:p>
        </p:txBody>
      </p:sp>
      <p:sp>
        <p:nvSpPr>
          <p:cNvPr id="78858" name="Text Box 10"/>
          <p:cNvSpPr txBox="1">
            <a:spLocks noChangeArrowheads="1"/>
          </p:cNvSpPr>
          <p:nvPr/>
        </p:nvSpPr>
        <p:spPr bwMode="auto">
          <a:xfrm>
            <a:off x="1835150" y="3141663"/>
            <a:ext cx="5689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And I need a job, so I want to be a paperback writer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Y </a:t>
            </a:r>
            <a:r>
              <a:rPr lang="es-ES" sz="1200" dirty="0">
                <a:solidFill>
                  <a:schemeClr val="bg1"/>
                </a:solidFill>
              </a:rPr>
              <a:t>yo necesito trabajo así que quiero ser un escritor de libros de bolsillo</a:t>
            </a:r>
          </a:p>
        </p:txBody>
      </p:sp>
      <p:sp>
        <p:nvSpPr>
          <p:cNvPr id="78859" name="Text Box 11"/>
          <p:cNvSpPr txBox="1">
            <a:spLocks noChangeArrowheads="1"/>
          </p:cNvSpPr>
          <p:nvPr/>
        </p:nvSpPr>
        <p:spPr bwMode="auto">
          <a:xfrm>
            <a:off x="2843213" y="3789363"/>
            <a:ext cx="38893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Paperback writer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Escritor de libros de bolsillo</a:t>
            </a:r>
          </a:p>
        </p:txBody>
      </p:sp>
      <p:sp>
        <p:nvSpPr>
          <p:cNvPr id="78861" name="Text Box 13"/>
          <p:cNvSpPr txBox="1">
            <a:spLocks noChangeArrowheads="1"/>
          </p:cNvSpPr>
          <p:nvPr/>
        </p:nvSpPr>
        <p:spPr bwMode="auto">
          <a:xfrm>
            <a:off x="2339975" y="4437063"/>
            <a:ext cx="4897438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It's the dirty story of a dirty man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Es </a:t>
            </a:r>
            <a:r>
              <a:rPr lang="es-ES" sz="1200" dirty="0">
                <a:solidFill>
                  <a:schemeClr val="bg1"/>
                </a:solidFill>
              </a:rPr>
              <a:t>la sucia historia de un hombre sucio</a:t>
            </a:r>
            <a:r>
              <a:rPr lang="es-ES" dirty="0"/>
              <a:t> </a:t>
            </a:r>
          </a:p>
        </p:txBody>
      </p:sp>
      <p:sp>
        <p:nvSpPr>
          <p:cNvPr id="78862" name="Text Box 14"/>
          <p:cNvSpPr txBox="1">
            <a:spLocks noChangeArrowheads="1"/>
          </p:cNvSpPr>
          <p:nvPr/>
        </p:nvSpPr>
        <p:spPr bwMode="auto">
          <a:xfrm>
            <a:off x="2195513" y="5084763"/>
            <a:ext cx="51117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And his clinging wife doesn't understand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 su aferrada esposa no le entiende</a:t>
            </a:r>
          </a:p>
        </p:txBody>
      </p:sp>
      <p:sp>
        <p:nvSpPr>
          <p:cNvPr id="78863" name="Text Box 15"/>
          <p:cNvSpPr txBox="1">
            <a:spLocks noChangeArrowheads="1"/>
          </p:cNvSpPr>
          <p:nvPr/>
        </p:nvSpPr>
        <p:spPr bwMode="auto">
          <a:xfrm>
            <a:off x="2627313" y="5734050"/>
            <a:ext cx="4175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His son is working for the Daily Mail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Su hijo está trabajando para el </a:t>
            </a:r>
            <a:r>
              <a:rPr lang="es-ES" sz="1200" dirty="0" err="1" smtClean="0">
                <a:solidFill>
                  <a:schemeClr val="bg1"/>
                </a:solidFill>
              </a:rPr>
              <a:t>Daily</a:t>
            </a:r>
            <a:r>
              <a:rPr lang="es-ES" sz="1200" dirty="0" smtClean="0">
                <a:solidFill>
                  <a:schemeClr val="bg1"/>
                </a:solidFill>
              </a:rPr>
              <a:t> Mail</a:t>
            </a:r>
            <a:endParaRPr lang="es-ES" sz="1200" dirty="0">
              <a:solidFill>
                <a:schemeClr val="bg1"/>
              </a:solidFill>
            </a:endParaRPr>
          </a:p>
        </p:txBody>
      </p:sp>
      <p:pic>
        <p:nvPicPr>
          <p:cNvPr id="78866" name="Picture 18" descr="boton_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78867" name="Text Box 19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IR A MENU</a:t>
            </a:r>
          </a:p>
        </p:txBody>
      </p:sp>
      <p:sp>
        <p:nvSpPr>
          <p:cNvPr id="78869" name="Text Box 21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SALIR</a:t>
            </a:r>
          </a:p>
        </p:txBody>
      </p:sp>
      <p:pic>
        <p:nvPicPr>
          <p:cNvPr id="16" name="Picture 7" descr="boton_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39500">
    <p:sndAc>
      <p:stSnd>
        <p:snd r:embed="rId2" name="the beatles -paperback writ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8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8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8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8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8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8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8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78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4" grpId="0"/>
      <p:bldP spid="78855" grpId="0"/>
      <p:bldP spid="78856" grpId="0"/>
      <p:bldP spid="78857" grpId="0"/>
      <p:bldP spid="78858" grpId="0"/>
      <p:bldP spid="78859" grpId="0"/>
      <p:bldP spid="78861" grpId="0"/>
      <p:bldP spid="78862" grpId="0"/>
      <p:bldP spid="788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 descr="fondo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1979613" y="549275"/>
            <a:ext cx="5616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It's a steady job but he wants to be a paperback writer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Es </a:t>
            </a:r>
            <a:r>
              <a:rPr lang="es-ES" sz="1200" dirty="0">
                <a:solidFill>
                  <a:schemeClr val="bg1"/>
                </a:solidFill>
              </a:rPr>
              <a:t>un trabajo estable pero él desea ser un escritor de bolsillo</a:t>
            </a:r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3132138" y="1196975"/>
            <a:ext cx="32400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Paperback writer</a:t>
            </a:r>
            <a:r>
              <a:rPr lang="es-ES">
                <a:solidFill>
                  <a:srgbClr val="0000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Escritor de bolsillo</a:t>
            </a:r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2268538" y="1844675"/>
            <a:ext cx="51133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Paperback writer (paperback writer)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Escritor de libros de bolsillo (escritor de libros de bolsillo)</a:t>
            </a:r>
          </a:p>
        </p:txBody>
      </p:sp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2268538" y="2492375"/>
            <a:ext cx="51117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It's a thousand pages, give or take a few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Tiene unas doscientas páginas más o menos</a:t>
            </a:r>
          </a:p>
        </p:txBody>
      </p:sp>
      <p:sp>
        <p:nvSpPr>
          <p:cNvPr id="79881" name="Text Box 9"/>
          <p:cNvSpPr txBox="1">
            <a:spLocks noChangeArrowheads="1"/>
          </p:cNvSpPr>
          <p:nvPr/>
        </p:nvSpPr>
        <p:spPr bwMode="auto">
          <a:xfrm>
            <a:off x="2411413" y="3141663"/>
            <a:ext cx="48244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I'll be writing more in a week or two</a:t>
            </a:r>
            <a:r>
              <a:rPr lang="es-ES">
                <a:solidFill>
                  <a:srgbClr val="0000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él estará escribiendo más en una semana o dos</a:t>
            </a:r>
          </a:p>
        </p:txBody>
      </p:sp>
      <p:sp>
        <p:nvSpPr>
          <p:cNvPr id="79882" name="Text Box 10"/>
          <p:cNvSpPr txBox="1">
            <a:spLocks noChangeArrowheads="1"/>
          </p:cNvSpPr>
          <p:nvPr/>
        </p:nvSpPr>
        <p:spPr bwMode="auto">
          <a:xfrm>
            <a:off x="2339975" y="3789363"/>
            <a:ext cx="49688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I can make it longer if you like the style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Yo </a:t>
            </a:r>
            <a:r>
              <a:rPr lang="es-ES" sz="1200" dirty="0">
                <a:solidFill>
                  <a:schemeClr val="bg1"/>
                </a:solidFill>
              </a:rPr>
              <a:t>puedo hacer que se alargue si te gusta el estilo</a:t>
            </a:r>
          </a:p>
        </p:txBody>
      </p:sp>
      <p:sp>
        <p:nvSpPr>
          <p:cNvPr id="79883" name="Text Box 11"/>
          <p:cNvSpPr txBox="1">
            <a:spLocks noChangeArrowheads="1"/>
          </p:cNvSpPr>
          <p:nvPr/>
        </p:nvSpPr>
        <p:spPr bwMode="auto">
          <a:xfrm>
            <a:off x="1403350" y="4437063"/>
            <a:ext cx="68405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I can </a:t>
            </a:r>
            <a:r>
              <a:rPr lang="es-ES" dirty="0" err="1">
                <a:solidFill>
                  <a:srgbClr val="FFCC66"/>
                </a:solidFill>
              </a:rPr>
              <a:t>change</a:t>
            </a:r>
            <a:r>
              <a:rPr lang="es-ES" dirty="0">
                <a:solidFill>
                  <a:srgbClr val="FFCC66"/>
                </a:solidFill>
              </a:rPr>
              <a:t> </a:t>
            </a:r>
            <a:r>
              <a:rPr lang="es-ES" dirty="0" err="1">
                <a:solidFill>
                  <a:srgbClr val="FFCC66"/>
                </a:solidFill>
              </a:rPr>
              <a:t>it</a:t>
            </a:r>
            <a:r>
              <a:rPr lang="es-ES" dirty="0">
                <a:solidFill>
                  <a:srgbClr val="FFCC66"/>
                </a:solidFill>
              </a:rPr>
              <a:t> round and I </a:t>
            </a:r>
            <a:r>
              <a:rPr lang="es-ES" dirty="0" err="1">
                <a:solidFill>
                  <a:srgbClr val="FFCC66"/>
                </a:solidFill>
              </a:rPr>
              <a:t>want</a:t>
            </a:r>
            <a:r>
              <a:rPr lang="es-ES" dirty="0">
                <a:solidFill>
                  <a:srgbClr val="FFCC66"/>
                </a:solidFill>
              </a:rPr>
              <a:t> to </a:t>
            </a:r>
            <a:r>
              <a:rPr lang="es-ES" dirty="0" err="1">
                <a:solidFill>
                  <a:srgbClr val="FFCC66"/>
                </a:solidFill>
              </a:rPr>
              <a:t>be</a:t>
            </a:r>
            <a:r>
              <a:rPr lang="es-ES" dirty="0">
                <a:solidFill>
                  <a:srgbClr val="FFCC66"/>
                </a:solidFill>
              </a:rPr>
              <a:t> a </a:t>
            </a:r>
            <a:r>
              <a:rPr lang="es-ES" dirty="0" err="1">
                <a:solidFill>
                  <a:srgbClr val="FFCC66"/>
                </a:solidFill>
              </a:rPr>
              <a:t>paperback</a:t>
            </a:r>
            <a:r>
              <a:rPr lang="es-ES" dirty="0">
                <a:solidFill>
                  <a:srgbClr val="FFCC66"/>
                </a:solidFill>
              </a:rPr>
              <a:t> </a:t>
            </a:r>
            <a:r>
              <a:rPr lang="es-ES" dirty="0" err="1">
                <a:solidFill>
                  <a:srgbClr val="FFCC66"/>
                </a:solidFill>
              </a:rPr>
              <a:t>writer</a:t>
            </a:r>
            <a:r>
              <a:rPr lang="es-ES" dirty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Puedo cambiarlo alrededor y por eso deseo ser un escritor de libros de bolsillo</a:t>
            </a:r>
          </a:p>
        </p:txBody>
      </p:sp>
      <p:sp>
        <p:nvSpPr>
          <p:cNvPr id="79884" name="Text Box 12"/>
          <p:cNvSpPr txBox="1">
            <a:spLocks noChangeArrowheads="1"/>
          </p:cNvSpPr>
          <p:nvPr/>
        </p:nvSpPr>
        <p:spPr bwMode="auto">
          <a:xfrm>
            <a:off x="3132138" y="5084763"/>
            <a:ext cx="3240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Paperback writer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Escritor de bolsillo</a:t>
            </a:r>
          </a:p>
        </p:txBody>
      </p:sp>
      <p:sp>
        <p:nvSpPr>
          <p:cNvPr id="79885" name="Text Box 13"/>
          <p:cNvSpPr txBox="1">
            <a:spLocks noChangeArrowheads="1"/>
          </p:cNvSpPr>
          <p:nvPr/>
        </p:nvSpPr>
        <p:spPr bwMode="auto">
          <a:xfrm>
            <a:off x="2195513" y="5661025"/>
            <a:ext cx="51847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If you really like it you can have the rights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Si </a:t>
            </a:r>
            <a:r>
              <a:rPr lang="es-ES" sz="1200" dirty="0">
                <a:solidFill>
                  <a:schemeClr val="bg1"/>
                </a:solidFill>
              </a:rPr>
              <a:t>realmente te gusta, tu puedes tener los derechos</a:t>
            </a:r>
          </a:p>
        </p:txBody>
      </p:sp>
      <p:pic>
        <p:nvPicPr>
          <p:cNvPr id="79887" name="Picture 15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79888" name="Text Box 16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IR A MENU</a:t>
            </a:r>
          </a:p>
        </p:txBody>
      </p:sp>
      <p:sp>
        <p:nvSpPr>
          <p:cNvPr id="79890" name="Text Box 18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SALIR</a:t>
            </a:r>
          </a:p>
        </p:txBody>
      </p:sp>
      <p:pic>
        <p:nvPicPr>
          <p:cNvPr id="16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4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9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9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9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9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9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9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9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6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9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7" grpId="0"/>
      <p:bldP spid="79878" grpId="0"/>
      <p:bldP spid="79879" grpId="0"/>
      <p:bldP spid="79880" grpId="0"/>
      <p:bldP spid="79881" grpId="0"/>
      <p:bldP spid="79882" grpId="0"/>
      <p:bldP spid="79883" grpId="0"/>
      <p:bldP spid="79884" grpId="0"/>
      <p:bldP spid="7988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9" name="Picture 3" descr="fondo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1692275" y="538163"/>
            <a:ext cx="5759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It could make a million for you overnight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Podrías </a:t>
            </a:r>
            <a:r>
              <a:rPr lang="es-ES" sz="1200" dirty="0">
                <a:solidFill>
                  <a:schemeClr val="bg1"/>
                </a:solidFill>
              </a:rPr>
              <a:t>ganar un  millón de la noche a la mañana</a:t>
            </a:r>
          </a:p>
        </p:txBody>
      </p:sp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1908175" y="1196975"/>
            <a:ext cx="52562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If you must return it, you can send it he</a:t>
            </a:r>
            <a:r>
              <a:rPr lang="es-ES" dirty="0" smtClean="0">
                <a:solidFill>
                  <a:srgbClr val="FFCC66"/>
                </a:solidFill>
              </a:rPr>
              <a:t>re </a:t>
            </a:r>
            <a:endParaRPr lang="es-ES" dirty="0">
              <a:solidFill>
                <a:srgbClr val="FFCC66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Si tienes que devolverlo, puedes enviarlo aquí</a:t>
            </a:r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0" y="1844675"/>
            <a:ext cx="9144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But I need a break and I want to be a paperback writer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Pero </a:t>
            </a:r>
            <a:r>
              <a:rPr lang="es-ES" sz="1200" dirty="0">
                <a:solidFill>
                  <a:schemeClr val="bg1"/>
                </a:solidFill>
              </a:rPr>
              <a:t>necesito una oportunidad porque quiero ser un escritor de libros de bolsillo</a:t>
            </a:r>
          </a:p>
        </p:txBody>
      </p:sp>
      <p:sp>
        <p:nvSpPr>
          <p:cNvPr id="80903" name="Text Box 7"/>
          <p:cNvSpPr txBox="1">
            <a:spLocks noChangeArrowheads="1"/>
          </p:cNvSpPr>
          <p:nvPr/>
        </p:nvSpPr>
        <p:spPr bwMode="auto">
          <a:xfrm>
            <a:off x="2916238" y="2492375"/>
            <a:ext cx="32400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Paperback writer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Escritor de bolsillo</a:t>
            </a:r>
          </a:p>
        </p:txBody>
      </p:sp>
      <p:sp>
        <p:nvSpPr>
          <p:cNvPr id="80904" name="Text Box 8"/>
          <p:cNvSpPr txBox="1">
            <a:spLocks noChangeArrowheads="1"/>
          </p:cNvSpPr>
          <p:nvPr/>
        </p:nvSpPr>
        <p:spPr bwMode="auto">
          <a:xfrm>
            <a:off x="1979613" y="3141663"/>
            <a:ext cx="51133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Paperback writer (paperback writer)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Escritor de libros de bolsillo (escritor de libros de bolsillo)</a:t>
            </a:r>
          </a:p>
        </p:txBody>
      </p:sp>
      <p:sp>
        <p:nvSpPr>
          <p:cNvPr id="80905" name="Text Box 9"/>
          <p:cNvSpPr txBox="1">
            <a:spLocks noChangeArrowheads="1"/>
          </p:cNvSpPr>
          <p:nvPr/>
        </p:nvSpPr>
        <p:spPr bwMode="auto">
          <a:xfrm>
            <a:off x="1979613" y="3789363"/>
            <a:ext cx="51133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Paperback writer (paperback writer)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Escritor de libros de bolsillo (escritor de libros de bolsillo)</a:t>
            </a:r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1979613" y="4508500"/>
            <a:ext cx="51133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Paperback writer (paperback writer)………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Escritor de libros de bolsillo (escritor de libros de bolsillo)………</a:t>
            </a:r>
          </a:p>
        </p:txBody>
      </p:sp>
      <p:pic>
        <p:nvPicPr>
          <p:cNvPr id="80908" name="Picture 12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5876925"/>
            <a:ext cx="358775" cy="358775"/>
          </a:xfrm>
          <a:prstGeom prst="rect">
            <a:avLst/>
          </a:prstGeom>
          <a:noFill/>
        </p:spPr>
      </p:pic>
      <p:sp>
        <p:nvSpPr>
          <p:cNvPr id="80909" name="Text Box 13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IR A MENU</a:t>
            </a:r>
          </a:p>
        </p:txBody>
      </p:sp>
      <p:pic>
        <p:nvPicPr>
          <p:cNvPr id="80910" name="Picture 14" descr="boton_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5876925"/>
            <a:ext cx="358775" cy="358775"/>
          </a:xfrm>
          <a:prstGeom prst="rect">
            <a:avLst/>
          </a:prstGeom>
          <a:noFill/>
        </p:spPr>
      </p:pic>
      <p:sp>
        <p:nvSpPr>
          <p:cNvPr id="80911" name="Text Box 15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CANCION</a:t>
            </a:r>
          </a:p>
        </p:txBody>
      </p:sp>
      <p:sp>
        <p:nvSpPr>
          <p:cNvPr id="80913" name="Text Box 17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SALIR</a:t>
            </a:r>
          </a:p>
        </p:txBody>
      </p:sp>
      <p:pic>
        <p:nvPicPr>
          <p:cNvPr id="16" name="Picture 14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8350" y="5876925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0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0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0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0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0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0" grpId="0"/>
      <p:bldP spid="80901" grpId="0"/>
      <p:bldP spid="80902" grpId="0"/>
      <p:bldP spid="80903" grpId="0"/>
      <p:bldP spid="80904" grpId="0"/>
      <p:bldP spid="80905" grpId="0"/>
      <p:bldP spid="8090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9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825600"/>
              </a:gs>
              <a:gs pos="6500">
                <a:srgbClr val="FFA800"/>
              </a:gs>
              <a:gs pos="14000">
                <a:srgbClr val="825600"/>
              </a:gs>
              <a:gs pos="21500">
                <a:srgbClr val="FFA800"/>
              </a:gs>
              <a:gs pos="29000">
                <a:srgbClr val="825600"/>
              </a:gs>
              <a:gs pos="36000">
                <a:srgbClr val="FFA800"/>
              </a:gs>
              <a:gs pos="43500">
                <a:srgbClr val="825600"/>
              </a:gs>
              <a:gs pos="50000">
                <a:srgbClr val="FFA800"/>
              </a:gs>
              <a:gs pos="56500">
                <a:srgbClr val="825600"/>
              </a:gs>
              <a:gs pos="64000">
                <a:srgbClr val="FFA800"/>
              </a:gs>
              <a:gs pos="71000">
                <a:srgbClr val="825600"/>
              </a:gs>
              <a:gs pos="78501">
                <a:srgbClr val="FFA800"/>
              </a:gs>
              <a:gs pos="86000">
                <a:srgbClr val="825600"/>
              </a:gs>
              <a:gs pos="93500">
                <a:srgbClr val="FFA800"/>
              </a:gs>
              <a:gs pos="100000">
                <a:srgbClr val="825600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81925" name="Picture 5" descr="boton_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81928" name="Text Box 8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sp>
        <p:nvSpPr>
          <p:cNvPr id="81930" name="WordArt 10"/>
          <p:cNvSpPr>
            <a:spLocks noChangeArrowheads="1" noChangeShapeType="1" noTextEdit="1"/>
          </p:cNvSpPr>
          <p:nvPr/>
        </p:nvSpPr>
        <p:spPr bwMode="auto">
          <a:xfrm>
            <a:off x="3276600" y="476250"/>
            <a:ext cx="268605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IT WON'T BE LONG</a:t>
            </a:r>
          </a:p>
        </p:txBody>
      </p:sp>
      <p:sp>
        <p:nvSpPr>
          <p:cNvPr id="81931" name="WordArt 11"/>
          <p:cNvSpPr>
            <a:spLocks noChangeArrowheads="1" noChangeShapeType="1" noTextEdit="1"/>
          </p:cNvSpPr>
          <p:nvPr/>
        </p:nvSpPr>
        <p:spPr bwMode="auto">
          <a:xfrm>
            <a:off x="4356100" y="1052513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1963</a:t>
            </a:r>
          </a:p>
        </p:txBody>
      </p:sp>
      <p:pic>
        <p:nvPicPr>
          <p:cNvPr id="81933" name="Picture 13" descr="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9113" y="1700213"/>
            <a:ext cx="2986087" cy="3744912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  <a:effectLst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sp>
        <p:nvSpPr>
          <p:cNvPr id="81934" name="Text Box 14"/>
          <p:cNvSpPr txBox="1">
            <a:spLocks noChangeArrowheads="1"/>
          </p:cNvSpPr>
          <p:nvPr/>
        </p:nvSpPr>
        <p:spPr bwMode="auto">
          <a:xfrm>
            <a:off x="3276600" y="5949950"/>
            <a:ext cx="2519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i="1">
                <a:solidFill>
                  <a:srgbClr val="0000FF"/>
                </a:solidFill>
                <a:latin typeface="Trebuchet MS" pitchFamily="34" charset="0"/>
              </a:rPr>
              <a:t>AVANCE AUTOMATICO                        NO HACER CLIC</a:t>
            </a:r>
          </a:p>
        </p:txBody>
      </p:sp>
      <p:pic>
        <p:nvPicPr>
          <p:cNvPr id="11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ndAc>
      <p:endSnd/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9" name="Picture 5" descr="fondo_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950" name="Text Box 6"/>
          <p:cNvSpPr txBox="1">
            <a:spLocks noChangeArrowheads="1"/>
          </p:cNvSpPr>
          <p:nvPr/>
        </p:nvSpPr>
        <p:spPr bwMode="auto">
          <a:xfrm>
            <a:off x="1979613" y="476250"/>
            <a:ext cx="5329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It won't be long yeah, yeah, yeah</a:t>
            </a:r>
            <a:r>
              <a:rPr lang="en-US" dirty="0" smtClean="0">
                <a:solidFill>
                  <a:srgbClr val="FF3399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No </a:t>
            </a:r>
            <a:r>
              <a:rPr lang="es-ES" sz="1200" dirty="0">
                <a:solidFill>
                  <a:schemeClr val="bg1"/>
                </a:solidFill>
              </a:rPr>
              <a:t>pasará mucho tiempo, si, si, si</a:t>
            </a:r>
          </a:p>
        </p:txBody>
      </p:sp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1979613" y="1125538"/>
            <a:ext cx="53292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It won't be long yeah, yeah, yeah</a:t>
            </a:r>
            <a:r>
              <a:rPr lang="en-US" dirty="0" smtClean="0">
                <a:solidFill>
                  <a:srgbClr val="FF3399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No </a:t>
            </a:r>
            <a:r>
              <a:rPr lang="es-ES" sz="1200" dirty="0">
                <a:solidFill>
                  <a:schemeClr val="bg1"/>
                </a:solidFill>
              </a:rPr>
              <a:t>pasará mucho tiempo, si, si, si</a:t>
            </a:r>
          </a:p>
        </p:txBody>
      </p:sp>
      <p:sp>
        <p:nvSpPr>
          <p:cNvPr id="82953" name="Text Box 9"/>
          <p:cNvSpPr txBox="1">
            <a:spLocks noChangeArrowheads="1"/>
          </p:cNvSpPr>
          <p:nvPr/>
        </p:nvSpPr>
        <p:spPr bwMode="auto">
          <a:xfrm>
            <a:off x="2051050" y="1773238"/>
            <a:ext cx="53292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It won't be long yeah</a:t>
            </a:r>
            <a:r>
              <a:rPr lang="en-US" dirty="0" smtClean="0">
                <a:solidFill>
                  <a:srgbClr val="FF3399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No </a:t>
            </a:r>
            <a:r>
              <a:rPr lang="es-ES" sz="1200" dirty="0">
                <a:solidFill>
                  <a:schemeClr val="bg1"/>
                </a:solidFill>
              </a:rPr>
              <a:t>pasará mucho tiempo, si</a:t>
            </a:r>
          </a:p>
        </p:txBody>
      </p:sp>
      <p:sp>
        <p:nvSpPr>
          <p:cNvPr id="82954" name="Text Box 10"/>
          <p:cNvSpPr txBox="1">
            <a:spLocks noChangeArrowheads="1"/>
          </p:cNvSpPr>
          <p:nvPr/>
        </p:nvSpPr>
        <p:spPr bwMode="auto">
          <a:xfrm>
            <a:off x="2555875" y="2420938"/>
            <a:ext cx="41052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 smtClean="0">
                <a:solidFill>
                  <a:srgbClr val="FF0000"/>
                </a:solidFill>
              </a:rPr>
              <a:t>'Til</a:t>
            </a:r>
            <a:r>
              <a:rPr lang="en-US" dirty="0" smtClean="0">
                <a:solidFill>
                  <a:srgbClr val="FF0000"/>
                </a:solidFill>
              </a:rPr>
              <a:t> I belong to you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Hasta </a:t>
            </a:r>
            <a:r>
              <a:rPr lang="es-ES" sz="1200" dirty="0">
                <a:solidFill>
                  <a:schemeClr val="bg1"/>
                </a:solidFill>
              </a:rPr>
              <a:t>que yo sea tuyo</a:t>
            </a:r>
          </a:p>
        </p:txBody>
      </p:sp>
      <p:sp>
        <p:nvSpPr>
          <p:cNvPr id="82955" name="Text Box 11"/>
          <p:cNvSpPr txBox="1">
            <a:spLocks noChangeArrowheads="1"/>
          </p:cNvSpPr>
          <p:nvPr/>
        </p:nvSpPr>
        <p:spPr bwMode="auto">
          <a:xfrm>
            <a:off x="2195513" y="3068638"/>
            <a:ext cx="49688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Ev'ry night when ev'rybody has fun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cada noche, cuando todos se divierten</a:t>
            </a:r>
          </a:p>
        </p:txBody>
      </p:sp>
      <p:sp>
        <p:nvSpPr>
          <p:cNvPr id="82956" name="Text Box 12"/>
          <p:cNvSpPr txBox="1">
            <a:spLocks noChangeArrowheads="1"/>
          </p:cNvSpPr>
          <p:nvPr/>
        </p:nvSpPr>
        <p:spPr bwMode="auto">
          <a:xfrm>
            <a:off x="2627313" y="3716338"/>
            <a:ext cx="40322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Here am I sitting all on my own?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 ¿estoy aquí  sentado y totalmente solo?</a:t>
            </a:r>
          </a:p>
        </p:txBody>
      </p:sp>
      <p:sp>
        <p:nvSpPr>
          <p:cNvPr id="82957" name="Text Box 13"/>
          <p:cNvSpPr txBox="1">
            <a:spLocks noChangeArrowheads="1"/>
          </p:cNvSpPr>
          <p:nvPr/>
        </p:nvSpPr>
        <p:spPr bwMode="auto">
          <a:xfrm>
            <a:off x="1979613" y="4365625"/>
            <a:ext cx="5329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It won't be long yeah, yeah, yeah</a:t>
            </a:r>
            <a:r>
              <a:rPr lang="en-US" dirty="0" smtClean="0">
                <a:solidFill>
                  <a:srgbClr val="FF3399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No </a:t>
            </a:r>
            <a:r>
              <a:rPr lang="es-ES" sz="1200" dirty="0">
                <a:solidFill>
                  <a:schemeClr val="bg1"/>
                </a:solidFill>
              </a:rPr>
              <a:t>pasará mucho tiempo, si, si, si</a:t>
            </a:r>
          </a:p>
        </p:txBody>
      </p:sp>
      <p:sp>
        <p:nvSpPr>
          <p:cNvPr id="82958" name="Text Box 14"/>
          <p:cNvSpPr txBox="1">
            <a:spLocks noChangeArrowheads="1"/>
          </p:cNvSpPr>
          <p:nvPr/>
        </p:nvSpPr>
        <p:spPr bwMode="auto">
          <a:xfrm>
            <a:off x="1979613" y="5013325"/>
            <a:ext cx="5329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It won't be long yeah, yeah, yeah</a:t>
            </a:r>
            <a:r>
              <a:rPr lang="en-US" dirty="0" smtClean="0">
                <a:solidFill>
                  <a:srgbClr val="FF3399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No </a:t>
            </a:r>
            <a:r>
              <a:rPr lang="es-ES" sz="1200" dirty="0">
                <a:solidFill>
                  <a:schemeClr val="bg1"/>
                </a:solidFill>
              </a:rPr>
              <a:t>pasará mucho tiempo, si, si, si</a:t>
            </a:r>
          </a:p>
        </p:txBody>
      </p:sp>
      <p:sp>
        <p:nvSpPr>
          <p:cNvPr id="82959" name="Text Box 15"/>
          <p:cNvSpPr txBox="1">
            <a:spLocks noChangeArrowheads="1"/>
          </p:cNvSpPr>
          <p:nvPr/>
        </p:nvSpPr>
        <p:spPr bwMode="auto">
          <a:xfrm>
            <a:off x="1979613" y="5661025"/>
            <a:ext cx="5329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It won't be long yeah</a:t>
            </a:r>
            <a:r>
              <a:rPr lang="en-US" dirty="0" smtClean="0">
                <a:solidFill>
                  <a:srgbClr val="FF3399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No </a:t>
            </a:r>
            <a:r>
              <a:rPr lang="es-ES" sz="1200" dirty="0">
                <a:solidFill>
                  <a:schemeClr val="bg1"/>
                </a:solidFill>
              </a:rPr>
              <a:t>pasará mucho tiempo, si</a:t>
            </a:r>
          </a:p>
        </p:txBody>
      </p:sp>
      <p:pic>
        <p:nvPicPr>
          <p:cNvPr id="82961" name="Picture 17" descr="boton_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82962" name="Text Box 18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82964" name="Text Box 20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6" name="Picture 7" descr="boton_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35500">
    <p:sndAc>
      <p:stSnd>
        <p:snd r:embed="rId2" name="It won´t be long- Beat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2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2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2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2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2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2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2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0" grpId="0"/>
      <p:bldP spid="82951" grpId="0"/>
      <p:bldP spid="82953" grpId="0"/>
      <p:bldP spid="82954" grpId="0"/>
      <p:bldP spid="82955" grpId="0"/>
      <p:bldP spid="82956" grpId="0"/>
      <p:bldP spid="82957" grpId="0"/>
      <p:bldP spid="82958" grpId="0"/>
      <p:bldP spid="829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fondo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2555875" y="404813"/>
            <a:ext cx="41052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'Til I belong to you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Hasta </a:t>
            </a:r>
            <a:r>
              <a:rPr lang="es-ES" sz="1200" dirty="0">
                <a:solidFill>
                  <a:schemeClr val="bg1"/>
                </a:solidFill>
              </a:rPr>
              <a:t>que yo sea tuyo</a:t>
            </a:r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2555875" y="1052513"/>
            <a:ext cx="41767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Since you left me I'm so alone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Desde </a:t>
            </a:r>
            <a:r>
              <a:rPr lang="es-ES" sz="1200" dirty="0">
                <a:solidFill>
                  <a:schemeClr val="bg1"/>
                </a:solidFill>
              </a:rPr>
              <a:t>que me dejaste estoy demasiado solo</a:t>
            </a:r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2051050" y="1700213"/>
            <a:ext cx="5184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Now you're coming, you're coming on home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Ahora tú </a:t>
            </a:r>
            <a:r>
              <a:rPr lang="es-ES" sz="1200" dirty="0">
                <a:solidFill>
                  <a:schemeClr val="bg1"/>
                </a:solidFill>
              </a:rPr>
              <a:t>vienes, vienes a casa</a:t>
            </a:r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2195513" y="2349500"/>
            <a:ext cx="5040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I'll be good like I know I should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Me </a:t>
            </a:r>
            <a:r>
              <a:rPr lang="es-ES" sz="1200" dirty="0">
                <a:solidFill>
                  <a:schemeClr val="bg1"/>
                </a:solidFill>
              </a:rPr>
              <a:t>portaré bien y </a:t>
            </a:r>
            <a:r>
              <a:rPr lang="es-ES" sz="1200" dirty="0" smtClean="0">
                <a:solidFill>
                  <a:schemeClr val="bg1"/>
                </a:solidFill>
              </a:rPr>
              <a:t>sé </a:t>
            </a:r>
            <a:r>
              <a:rPr lang="es-ES" sz="1200" dirty="0">
                <a:solidFill>
                  <a:schemeClr val="bg1"/>
                </a:solidFill>
              </a:rPr>
              <a:t>que debo hacerlo</a:t>
            </a:r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2051050" y="2997200"/>
            <a:ext cx="51847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You're</a:t>
            </a:r>
            <a:r>
              <a:rPr lang="es-ES" dirty="0" smtClean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coming home, you're coming home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Vienes </a:t>
            </a:r>
            <a:r>
              <a:rPr lang="es-ES" sz="1200" dirty="0">
                <a:solidFill>
                  <a:schemeClr val="bg1"/>
                </a:solidFill>
              </a:rPr>
              <a:t>a casa, vienes a casa</a:t>
            </a:r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1979613" y="3644900"/>
            <a:ext cx="53276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Ev'ry night the tears come down from my eyes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todas </a:t>
            </a:r>
            <a:r>
              <a:rPr lang="es-ES" sz="1200" dirty="0">
                <a:solidFill>
                  <a:schemeClr val="bg1"/>
                </a:solidFill>
              </a:rPr>
              <a:t>las noches las lágrimas caen de mis ojos</a:t>
            </a:r>
          </a:p>
        </p:txBody>
      </p:sp>
      <p:sp>
        <p:nvSpPr>
          <p:cNvPr id="86025" name="Text Box 9"/>
          <p:cNvSpPr txBox="1">
            <a:spLocks noChangeArrowheads="1"/>
          </p:cNvSpPr>
          <p:nvPr/>
        </p:nvSpPr>
        <p:spPr bwMode="auto">
          <a:xfrm>
            <a:off x="2195513" y="4292600"/>
            <a:ext cx="4895850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0000"/>
                </a:solidFill>
              </a:rPr>
              <a:t>Ev'ry </a:t>
            </a:r>
            <a:r>
              <a:rPr lang="en-US" dirty="0" smtClean="0">
                <a:solidFill>
                  <a:srgbClr val="FF0000"/>
                </a:solidFill>
              </a:rPr>
              <a:t>day I've done nothing but cry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todos </a:t>
            </a:r>
            <a:r>
              <a:rPr lang="es-ES" sz="1200" dirty="0">
                <a:solidFill>
                  <a:schemeClr val="bg1"/>
                </a:solidFill>
              </a:rPr>
              <a:t>los días</a:t>
            </a:r>
            <a:r>
              <a:rPr lang="es-ES" dirty="0">
                <a:solidFill>
                  <a:srgbClr val="FF0000"/>
                </a:solidFill>
              </a:rPr>
              <a:t> </a:t>
            </a:r>
            <a:r>
              <a:rPr lang="es-ES" sz="1200" dirty="0">
                <a:solidFill>
                  <a:schemeClr val="bg1"/>
                </a:solidFill>
              </a:rPr>
              <a:t>no hago más que llorar</a:t>
            </a:r>
          </a:p>
        </p:txBody>
      </p:sp>
      <p:sp>
        <p:nvSpPr>
          <p:cNvPr id="86027" name="Text Box 11"/>
          <p:cNvSpPr txBox="1">
            <a:spLocks noChangeArrowheads="1"/>
          </p:cNvSpPr>
          <p:nvPr/>
        </p:nvSpPr>
        <p:spPr bwMode="auto">
          <a:xfrm>
            <a:off x="1979613" y="5013325"/>
            <a:ext cx="5329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It won't be long yeah, </a:t>
            </a:r>
            <a:r>
              <a:rPr lang="es-ES" dirty="0" smtClean="0">
                <a:solidFill>
                  <a:srgbClr val="FF0000"/>
                </a:solidFill>
              </a:rPr>
              <a:t>yeah</a:t>
            </a:r>
            <a:r>
              <a:rPr lang="es-ES" dirty="0">
                <a:solidFill>
                  <a:srgbClr val="FF0000"/>
                </a:solidFill>
              </a:rPr>
              <a:t>, yeah</a:t>
            </a:r>
            <a:r>
              <a:rPr lang="es-ES" dirty="0">
                <a:solidFill>
                  <a:srgbClr val="FF3399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No pasará mucho tiempo, si, si, si</a:t>
            </a:r>
          </a:p>
        </p:txBody>
      </p:sp>
      <p:sp>
        <p:nvSpPr>
          <p:cNvPr id="86028" name="Text Box 12"/>
          <p:cNvSpPr txBox="1">
            <a:spLocks noChangeArrowheads="1"/>
          </p:cNvSpPr>
          <p:nvPr/>
        </p:nvSpPr>
        <p:spPr bwMode="auto">
          <a:xfrm>
            <a:off x="1979613" y="5661025"/>
            <a:ext cx="5329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It won't be long yeah, yeah, yeah</a:t>
            </a:r>
            <a:r>
              <a:rPr lang="en-US" dirty="0" smtClean="0">
                <a:solidFill>
                  <a:srgbClr val="FF3399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No </a:t>
            </a:r>
            <a:r>
              <a:rPr lang="es-ES" sz="1200" dirty="0">
                <a:solidFill>
                  <a:schemeClr val="bg1"/>
                </a:solidFill>
              </a:rPr>
              <a:t>pasará mucho tiempo, si, si, si</a:t>
            </a:r>
          </a:p>
        </p:txBody>
      </p:sp>
      <p:pic>
        <p:nvPicPr>
          <p:cNvPr id="86030" name="Picture 14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86031" name="Text Box 15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86033" name="Text Box 17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6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3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6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6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6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6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6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6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9" grpId="0"/>
      <p:bldP spid="86020" grpId="0"/>
      <p:bldP spid="86021" grpId="0"/>
      <p:bldP spid="86022" grpId="0"/>
      <p:bldP spid="86023" grpId="0"/>
      <p:bldP spid="86024" grpId="0"/>
      <p:bldP spid="86025" grpId="0"/>
      <p:bldP spid="86027" grpId="0"/>
      <p:bldP spid="860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fondo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1979613" y="476250"/>
            <a:ext cx="5329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It won't be long yeah</a:t>
            </a:r>
            <a:r>
              <a:rPr lang="en-US" dirty="0" smtClean="0">
                <a:solidFill>
                  <a:srgbClr val="FF3399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No </a:t>
            </a:r>
            <a:r>
              <a:rPr lang="es-ES" sz="1200" dirty="0">
                <a:solidFill>
                  <a:schemeClr val="bg1"/>
                </a:solidFill>
              </a:rPr>
              <a:t>pasará mucho tiempo, si</a:t>
            </a:r>
          </a:p>
        </p:txBody>
      </p:sp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2555875" y="1125538"/>
            <a:ext cx="41052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0000"/>
                </a:solidFill>
              </a:rPr>
              <a:t>'Til I </a:t>
            </a:r>
            <a:r>
              <a:rPr lang="en-US" dirty="0" smtClean="0">
                <a:solidFill>
                  <a:srgbClr val="FF0000"/>
                </a:solidFill>
              </a:rPr>
              <a:t>belong</a:t>
            </a:r>
            <a:r>
              <a:rPr lang="es-ES" dirty="0" smtClean="0">
                <a:solidFill>
                  <a:srgbClr val="FF0000"/>
                </a:solidFill>
              </a:rPr>
              <a:t> </a:t>
            </a:r>
            <a:r>
              <a:rPr lang="es-ES" dirty="0">
                <a:solidFill>
                  <a:srgbClr val="FF0000"/>
                </a:solidFill>
              </a:rPr>
              <a:t>to you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Hasta que yo sea tuyo</a:t>
            </a:r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2555875" y="1773238"/>
            <a:ext cx="41767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Since you left me I'm so alone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Desde </a:t>
            </a:r>
            <a:r>
              <a:rPr lang="es-ES" sz="1200" dirty="0">
                <a:solidFill>
                  <a:schemeClr val="bg1"/>
                </a:solidFill>
              </a:rPr>
              <a:t>que me dejaste estoy demasiado solo</a:t>
            </a:r>
          </a:p>
        </p:txBody>
      </p:sp>
      <p:sp>
        <p:nvSpPr>
          <p:cNvPr id="87046" name="Text Box 6"/>
          <p:cNvSpPr txBox="1">
            <a:spLocks noChangeArrowheads="1"/>
          </p:cNvSpPr>
          <p:nvPr/>
        </p:nvSpPr>
        <p:spPr bwMode="auto">
          <a:xfrm>
            <a:off x="2051050" y="2420938"/>
            <a:ext cx="5184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You're coming home, you're coming on home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Vienes a casa, vienes a casa</a:t>
            </a:r>
          </a:p>
        </p:txBody>
      </p:sp>
      <p:sp>
        <p:nvSpPr>
          <p:cNvPr id="87047" name="Text Box 7"/>
          <p:cNvSpPr txBox="1">
            <a:spLocks noChangeArrowheads="1"/>
          </p:cNvSpPr>
          <p:nvPr/>
        </p:nvSpPr>
        <p:spPr bwMode="auto">
          <a:xfrm>
            <a:off x="2124075" y="3068638"/>
            <a:ext cx="50403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I'll be good like I know I should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Me </a:t>
            </a:r>
            <a:r>
              <a:rPr lang="es-ES" sz="1200" dirty="0">
                <a:solidFill>
                  <a:schemeClr val="bg1"/>
                </a:solidFill>
              </a:rPr>
              <a:t>portaré bien y </a:t>
            </a:r>
            <a:r>
              <a:rPr lang="es-ES" sz="1200" dirty="0" smtClean="0">
                <a:solidFill>
                  <a:schemeClr val="bg1"/>
                </a:solidFill>
              </a:rPr>
              <a:t>sé </a:t>
            </a:r>
            <a:r>
              <a:rPr lang="es-ES" sz="1200" dirty="0">
                <a:solidFill>
                  <a:schemeClr val="bg1"/>
                </a:solidFill>
              </a:rPr>
              <a:t>que debo hacerlo</a:t>
            </a:r>
          </a:p>
        </p:txBody>
      </p:sp>
      <p:sp>
        <p:nvSpPr>
          <p:cNvPr id="87048" name="Text Box 8"/>
          <p:cNvSpPr txBox="1">
            <a:spLocks noChangeArrowheads="1"/>
          </p:cNvSpPr>
          <p:nvPr/>
        </p:nvSpPr>
        <p:spPr bwMode="auto">
          <a:xfrm>
            <a:off x="2051050" y="3716338"/>
            <a:ext cx="5184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You're coming home, you're coming home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Vienes a casa, vienes a casa</a:t>
            </a:r>
          </a:p>
        </p:txBody>
      </p:sp>
      <p:sp>
        <p:nvSpPr>
          <p:cNvPr id="87049" name="Text Box 9"/>
          <p:cNvSpPr txBox="1">
            <a:spLocks noChangeArrowheads="1"/>
          </p:cNvSpPr>
          <p:nvPr/>
        </p:nvSpPr>
        <p:spPr bwMode="auto">
          <a:xfrm>
            <a:off x="2411413" y="4365625"/>
            <a:ext cx="45354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Ev'ry day we'll be happy, I know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todos los días estaremos felices, lo se</a:t>
            </a:r>
          </a:p>
        </p:txBody>
      </p:sp>
      <p:sp>
        <p:nvSpPr>
          <p:cNvPr id="87050" name="Text Box 10"/>
          <p:cNvSpPr txBox="1">
            <a:spLocks noChangeArrowheads="1"/>
          </p:cNvSpPr>
          <p:nvPr/>
        </p:nvSpPr>
        <p:spPr bwMode="auto">
          <a:xfrm>
            <a:off x="1908175" y="5013325"/>
            <a:ext cx="5616575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Now I know that you won't leave me no more   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ahora sé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sz="1200" dirty="0">
                <a:solidFill>
                  <a:schemeClr val="bg1"/>
                </a:solidFill>
              </a:rPr>
              <a:t>que no me dejarás nunca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87051" name="Text Box 11"/>
          <p:cNvSpPr txBox="1">
            <a:spLocks noChangeArrowheads="1"/>
          </p:cNvSpPr>
          <p:nvPr/>
        </p:nvSpPr>
        <p:spPr bwMode="auto">
          <a:xfrm>
            <a:off x="1979613" y="5734050"/>
            <a:ext cx="5329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It won't be long yeah, yeah, yeah</a:t>
            </a:r>
            <a:r>
              <a:rPr lang="en-US" dirty="0" smtClean="0">
                <a:solidFill>
                  <a:srgbClr val="FF3399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No </a:t>
            </a:r>
            <a:r>
              <a:rPr lang="es-ES" sz="1200" dirty="0">
                <a:solidFill>
                  <a:schemeClr val="bg1"/>
                </a:solidFill>
              </a:rPr>
              <a:t>pasará mucho tiempo, si, si, si</a:t>
            </a:r>
          </a:p>
        </p:txBody>
      </p:sp>
      <p:pic>
        <p:nvPicPr>
          <p:cNvPr id="87053" name="Picture 13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87054" name="Text Box 14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87056" name="Text Box 16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6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3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7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7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7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7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7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7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7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/>
      <p:bldP spid="87044" grpId="0"/>
      <p:bldP spid="87045" grpId="0"/>
      <p:bldP spid="87046" grpId="0"/>
      <p:bldP spid="87047" grpId="0"/>
      <p:bldP spid="87048" grpId="0"/>
      <p:bldP spid="87049" grpId="0"/>
      <p:bldP spid="87050" grpId="0"/>
      <p:bldP spid="8705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2" name="Picture 4" descr="fondo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1979613" y="476250"/>
            <a:ext cx="5329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It won't be long yeah, yeah, yeah</a:t>
            </a:r>
            <a:r>
              <a:rPr lang="en-US" dirty="0" smtClean="0">
                <a:solidFill>
                  <a:srgbClr val="FF3399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No </a:t>
            </a:r>
            <a:r>
              <a:rPr lang="es-ES" sz="1200" dirty="0">
                <a:solidFill>
                  <a:schemeClr val="bg1"/>
                </a:solidFill>
              </a:rPr>
              <a:t>pasará mucho tiempo, si, si, si</a:t>
            </a: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1979613" y="1125538"/>
            <a:ext cx="53292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It won't be long yeah</a:t>
            </a:r>
            <a:endParaRPr lang="en-US" dirty="0" smtClean="0">
              <a:solidFill>
                <a:srgbClr val="FF3399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No </a:t>
            </a:r>
            <a:r>
              <a:rPr lang="es-ES" sz="1200" dirty="0">
                <a:solidFill>
                  <a:schemeClr val="bg1"/>
                </a:solidFill>
              </a:rPr>
              <a:t>pasará mucho tiempo, si</a:t>
            </a:r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2555875" y="1773238"/>
            <a:ext cx="41052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 smtClean="0">
                <a:solidFill>
                  <a:srgbClr val="FF0000"/>
                </a:solidFill>
              </a:rPr>
              <a:t>'Til</a:t>
            </a:r>
            <a:r>
              <a:rPr lang="en-US" dirty="0" smtClean="0">
                <a:solidFill>
                  <a:srgbClr val="FF0000"/>
                </a:solidFill>
              </a:rPr>
              <a:t> I belong to you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Hasta </a:t>
            </a:r>
            <a:r>
              <a:rPr lang="es-ES" sz="1200" dirty="0">
                <a:solidFill>
                  <a:schemeClr val="bg1"/>
                </a:solidFill>
              </a:rPr>
              <a:t>que yo sea tuyo</a:t>
            </a:r>
          </a:p>
        </p:txBody>
      </p:sp>
      <p:pic>
        <p:nvPicPr>
          <p:cNvPr id="83977" name="Picture 9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5876925"/>
            <a:ext cx="358775" cy="358775"/>
          </a:xfrm>
          <a:prstGeom prst="rect">
            <a:avLst/>
          </a:prstGeom>
          <a:noFill/>
        </p:spPr>
      </p:pic>
      <p:sp>
        <p:nvSpPr>
          <p:cNvPr id="83978" name="Text Box 10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pic>
        <p:nvPicPr>
          <p:cNvPr id="83979" name="Picture 11" descr="boton_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5876925"/>
            <a:ext cx="358775" cy="358775"/>
          </a:xfrm>
          <a:prstGeom prst="rect">
            <a:avLst/>
          </a:prstGeom>
          <a:noFill/>
        </p:spPr>
      </p:pic>
      <p:sp>
        <p:nvSpPr>
          <p:cNvPr id="83980" name="Text Box 12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CANCION</a:t>
            </a:r>
          </a:p>
        </p:txBody>
      </p:sp>
      <p:sp>
        <p:nvSpPr>
          <p:cNvPr id="83982" name="Text Box 14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2" name="Picture 14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8350" y="5876925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3" grpId="0"/>
      <p:bldP spid="83974" grpId="0"/>
      <p:bldP spid="8397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01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6600CC"/>
              </a:gs>
              <a:gs pos="50000">
                <a:srgbClr val="FF9933"/>
              </a:gs>
              <a:gs pos="100000">
                <a:srgbClr val="6600CC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84997" name="Picture 5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IR A MENU</a:t>
            </a:r>
          </a:p>
        </p:txBody>
      </p:sp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SALIR</a:t>
            </a:r>
          </a:p>
        </p:txBody>
      </p:sp>
      <p:sp>
        <p:nvSpPr>
          <p:cNvPr id="85002" name="WordArt 10"/>
          <p:cNvSpPr>
            <a:spLocks noChangeArrowheads="1" noChangeShapeType="1" noTextEdit="1"/>
          </p:cNvSpPr>
          <p:nvPr/>
        </p:nvSpPr>
        <p:spPr bwMode="auto">
          <a:xfrm>
            <a:off x="3995738" y="549275"/>
            <a:ext cx="123825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TAXMAN</a:t>
            </a:r>
          </a:p>
        </p:txBody>
      </p:sp>
      <p:sp>
        <p:nvSpPr>
          <p:cNvPr id="85003" name="WordArt 11"/>
          <p:cNvSpPr>
            <a:spLocks noChangeArrowheads="1" noChangeShapeType="1" noTextEdit="1"/>
          </p:cNvSpPr>
          <p:nvPr/>
        </p:nvSpPr>
        <p:spPr bwMode="auto">
          <a:xfrm>
            <a:off x="4427538" y="1052513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1966</a:t>
            </a:r>
          </a:p>
        </p:txBody>
      </p:sp>
      <p:pic>
        <p:nvPicPr>
          <p:cNvPr id="85009" name="Picture 17" descr="veaye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55875" y="1916113"/>
            <a:ext cx="4248150" cy="3519487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  <a:effectLst>
            <a:reflection blurRad="6350" stA="50000" endA="300" endPos="55500" dist="101600" dir="5400000" sy="-100000" algn="bl" rotWithShape="0"/>
          </a:effectLst>
          <a:scene3d>
            <a:camera prst="perspectiveContrastingLeftFacing"/>
            <a:lightRig rig="threePt" dir="t"/>
          </a:scene3d>
          <a:sp3d>
            <a:bevelT prst="slope"/>
          </a:sp3d>
        </p:spPr>
      </p:pic>
      <p:pic>
        <p:nvPicPr>
          <p:cNvPr id="10" name="Picture 7" descr="boton_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7500">
    <p:sndAc>
      <p:stSnd>
        <p:snd r:embed="rId2" name="Taxman- Beatles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8" name="Picture 4" descr="fondo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2051050" y="476250"/>
            <a:ext cx="50419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99"/>
                </a:solidFill>
              </a:rPr>
              <a:t>Let me tell you how it will be</a:t>
            </a:r>
            <a:r>
              <a:rPr lang="en-US" dirty="0" smtClean="0">
                <a:solidFill>
                  <a:srgbClr val="FF0066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Déjame </a:t>
            </a:r>
            <a:r>
              <a:rPr lang="es-ES" sz="1200" dirty="0">
                <a:solidFill>
                  <a:srgbClr val="0000FF"/>
                </a:solidFill>
              </a:rPr>
              <a:t>decirte como será </a:t>
            </a:r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2555875" y="1125538"/>
            <a:ext cx="3959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99"/>
                </a:solidFill>
              </a:rPr>
              <a:t>There’s one for you, nineteen for me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Hay </a:t>
            </a:r>
            <a:r>
              <a:rPr lang="es-ES" sz="1200" dirty="0">
                <a:solidFill>
                  <a:srgbClr val="0000FF"/>
                </a:solidFill>
              </a:rPr>
              <a:t>uno para ti, diecinueve para mi</a:t>
            </a:r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2339975" y="1773238"/>
            <a:ext cx="4391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3399"/>
                </a:solidFill>
              </a:rPr>
              <a:t>‘</a:t>
            </a:r>
            <a:r>
              <a:rPr lang="es-ES" dirty="0" err="1">
                <a:solidFill>
                  <a:srgbClr val="FF3399"/>
                </a:solidFill>
              </a:rPr>
              <a:t>Cos</a:t>
            </a:r>
            <a:r>
              <a:rPr lang="es-ES" dirty="0">
                <a:solidFill>
                  <a:srgbClr val="FF3399"/>
                </a:solidFill>
              </a:rPr>
              <a:t> </a:t>
            </a:r>
            <a:r>
              <a:rPr lang="en-US" dirty="0" smtClean="0">
                <a:solidFill>
                  <a:srgbClr val="FF3399"/>
                </a:solidFill>
              </a:rPr>
              <a:t>I’m the Taxman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Porque </a:t>
            </a:r>
            <a:r>
              <a:rPr lang="es-ES" sz="1200" dirty="0">
                <a:solidFill>
                  <a:srgbClr val="0000FF"/>
                </a:solidFill>
              </a:rPr>
              <a:t>soy el recaudador de impuestos</a:t>
            </a:r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2124075" y="2420938"/>
            <a:ext cx="47529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99"/>
                </a:solidFill>
              </a:rPr>
              <a:t>Yeah, I’m the Taxman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Si</a:t>
            </a:r>
            <a:r>
              <a:rPr lang="es-ES" sz="1200" dirty="0">
                <a:solidFill>
                  <a:srgbClr val="0000FF"/>
                </a:solidFill>
              </a:rPr>
              <a:t>, soy el recaudador de impuestos</a:t>
            </a:r>
          </a:p>
        </p:txBody>
      </p:sp>
      <p:sp>
        <p:nvSpPr>
          <p:cNvPr id="88073" name="Text Box 9"/>
          <p:cNvSpPr txBox="1">
            <a:spLocks noChangeArrowheads="1"/>
          </p:cNvSpPr>
          <p:nvPr/>
        </p:nvSpPr>
        <p:spPr bwMode="auto">
          <a:xfrm>
            <a:off x="1763713" y="3068638"/>
            <a:ext cx="55451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99"/>
                </a:solidFill>
              </a:rPr>
              <a:t>Should five percent appear too small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Debería </a:t>
            </a:r>
            <a:r>
              <a:rPr lang="es-ES" sz="1200" dirty="0">
                <a:solidFill>
                  <a:srgbClr val="0000FF"/>
                </a:solidFill>
              </a:rPr>
              <a:t>ser el cinco por ciento que parece ser demasiado pequeño</a:t>
            </a:r>
          </a:p>
        </p:txBody>
      </p:sp>
      <p:sp>
        <p:nvSpPr>
          <p:cNvPr id="88074" name="Text Box 10"/>
          <p:cNvSpPr txBox="1">
            <a:spLocks noChangeArrowheads="1"/>
          </p:cNvSpPr>
          <p:nvPr/>
        </p:nvSpPr>
        <p:spPr bwMode="auto">
          <a:xfrm>
            <a:off x="1908175" y="3716338"/>
            <a:ext cx="5184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99"/>
                </a:solidFill>
              </a:rPr>
              <a:t>Be thankful I don’t take it all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sé </a:t>
            </a:r>
            <a:r>
              <a:rPr lang="es-ES" sz="1200" dirty="0">
                <a:solidFill>
                  <a:srgbClr val="0000FF"/>
                </a:solidFill>
              </a:rPr>
              <a:t>agradecido que no me lo llevo todo</a:t>
            </a:r>
          </a:p>
        </p:txBody>
      </p:sp>
      <p:sp>
        <p:nvSpPr>
          <p:cNvPr id="88075" name="Text Box 11"/>
          <p:cNvSpPr txBox="1">
            <a:spLocks noChangeArrowheads="1"/>
          </p:cNvSpPr>
          <p:nvPr/>
        </p:nvSpPr>
        <p:spPr bwMode="auto">
          <a:xfrm>
            <a:off x="2339975" y="4365625"/>
            <a:ext cx="43910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smtClean="0">
                <a:solidFill>
                  <a:srgbClr val="FF3399"/>
                </a:solidFill>
              </a:rPr>
              <a:t>‘</a:t>
            </a:r>
            <a:r>
              <a:rPr lang="en-US" dirty="0" smtClean="0">
                <a:solidFill>
                  <a:srgbClr val="FF3399"/>
                </a:solidFill>
              </a:rPr>
              <a:t>Cos I’m the Taxman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Porque </a:t>
            </a:r>
            <a:r>
              <a:rPr lang="es-ES" sz="1200" dirty="0">
                <a:solidFill>
                  <a:srgbClr val="0000FF"/>
                </a:solidFill>
              </a:rPr>
              <a:t>soy el recaudador de impuestos</a:t>
            </a:r>
          </a:p>
        </p:txBody>
      </p:sp>
      <p:sp>
        <p:nvSpPr>
          <p:cNvPr id="88076" name="Text Box 12"/>
          <p:cNvSpPr txBox="1">
            <a:spLocks noChangeArrowheads="1"/>
          </p:cNvSpPr>
          <p:nvPr/>
        </p:nvSpPr>
        <p:spPr bwMode="auto">
          <a:xfrm>
            <a:off x="1692275" y="5013325"/>
            <a:ext cx="5616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99"/>
                </a:solidFill>
              </a:rPr>
              <a:t>Yeah, I’m the Taxman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Si</a:t>
            </a:r>
            <a:r>
              <a:rPr lang="es-ES" sz="1200" dirty="0">
                <a:solidFill>
                  <a:srgbClr val="0000FF"/>
                </a:solidFill>
              </a:rPr>
              <a:t>, soy el recaudador de impuestos</a:t>
            </a:r>
          </a:p>
        </p:txBody>
      </p:sp>
      <p:sp>
        <p:nvSpPr>
          <p:cNvPr id="88077" name="Text Box 13"/>
          <p:cNvSpPr txBox="1">
            <a:spLocks noChangeArrowheads="1"/>
          </p:cNvSpPr>
          <p:nvPr/>
        </p:nvSpPr>
        <p:spPr bwMode="auto">
          <a:xfrm>
            <a:off x="1835150" y="5661025"/>
            <a:ext cx="54006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99"/>
                </a:solidFill>
              </a:rPr>
              <a:t>(If you drive a car, car), I’ll tax the street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(</a:t>
            </a:r>
            <a:r>
              <a:rPr lang="es-ES" sz="1200" dirty="0">
                <a:solidFill>
                  <a:srgbClr val="0000FF"/>
                </a:solidFill>
              </a:rPr>
              <a:t>Si tú conduces un carro, carro) cobraré impuestos en la calle</a:t>
            </a:r>
          </a:p>
        </p:txBody>
      </p:sp>
      <p:pic>
        <p:nvPicPr>
          <p:cNvPr id="88079" name="Picture 15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88080" name="Text Box 16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88082" name="Text Box 18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6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4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8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8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8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8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8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8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8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9" grpId="0"/>
      <p:bldP spid="88070" grpId="0"/>
      <p:bldP spid="88071" grpId="0"/>
      <p:bldP spid="88072" grpId="0"/>
      <p:bldP spid="88073" grpId="0"/>
      <p:bldP spid="88074" grpId="0"/>
      <p:bldP spid="88075" grpId="0"/>
      <p:bldP spid="88076" grpId="0"/>
      <p:bldP spid="8807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fondo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9091" name="Text Box 3"/>
          <p:cNvSpPr txBox="1">
            <a:spLocks noChangeArrowheads="1"/>
          </p:cNvSpPr>
          <p:nvPr/>
        </p:nvSpPr>
        <p:spPr bwMode="auto">
          <a:xfrm>
            <a:off x="1547813" y="476250"/>
            <a:ext cx="60483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smtClean="0">
                <a:solidFill>
                  <a:srgbClr val="FF3399"/>
                </a:solidFill>
              </a:rPr>
              <a:t>(</a:t>
            </a:r>
            <a:r>
              <a:rPr lang="en-US" dirty="0" smtClean="0">
                <a:solidFill>
                  <a:srgbClr val="FF3399"/>
                </a:solidFill>
              </a:rPr>
              <a:t>If you try to sit, sit), I’ll tax your s</a:t>
            </a:r>
            <a:r>
              <a:rPr lang="es-ES" dirty="0" err="1" smtClean="0">
                <a:solidFill>
                  <a:srgbClr val="FF3399"/>
                </a:solidFill>
              </a:rPr>
              <a:t>eat</a:t>
            </a:r>
            <a:r>
              <a:rPr lang="es-ES" dirty="0" smtClean="0">
                <a:solidFill>
                  <a:srgbClr val="FF3399"/>
                </a:solidFill>
              </a:rPr>
              <a:t> </a:t>
            </a:r>
            <a:endParaRPr lang="es-ES" dirty="0">
              <a:solidFill>
                <a:srgbClr val="FF3399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0000FF"/>
                </a:solidFill>
              </a:rPr>
              <a:t>(Si intentas sentarte, sentarte) cobraré impuestos por tu asiento</a:t>
            </a:r>
          </a:p>
        </p:txBody>
      </p:sp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1908175" y="1125538"/>
            <a:ext cx="54006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99"/>
                </a:solidFill>
              </a:rPr>
              <a:t>(If you get too cold, cold), I’ll tax the heat</a:t>
            </a:r>
          </a:p>
          <a:p>
            <a:pPr>
              <a:spcBef>
                <a:spcPct val="50000"/>
              </a:spcBef>
            </a:pPr>
            <a:r>
              <a:rPr lang="en-US" sz="1200" dirty="0" smtClean="0">
                <a:solidFill>
                  <a:srgbClr val="0000FF"/>
                </a:solidFill>
              </a:rPr>
              <a:t>(</a:t>
            </a:r>
            <a:r>
              <a:rPr lang="es-ES" sz="1200" dirty="0" smtClean="0">
                <a:solidFill>
                  <a:srgbClr val="0000FF"/>
                </a:solidFill>
              </a:rPr>
              <a:t>Si tienes demasiado frío, frio)</a:t>
            </a:r>
            <a:r>
              <a:rPr lang="es-ES" sz="1200" dirty="0" smtClean="0"/>
              <a:t> </a:t>
            </a:r>
            <a:r>
              <a:rPr lang="es-ES" sz="1200" dirty="0" smtClean="0">
                <a:solidFill>
                  <a:srgbClr val="0000FF"/>
                </a:solidFill>
              </a:rPr>
              <a:t>cobraré impuestos por la calefacción</a:t>
            </a:r>
            <a:endParaRPr lang="es-ES" sz="1200" dirty="0"/>
          </a:p>
        </p:txBody>
      </p:sp>
      <p:sp>
        <p:nvSpPr>
          <p:cNvPr id="89094" name="Text Box 6"/>
          <p:cNvSpPr txBox="1">
            <a:spLocks noChangeArrowheads="1"/>
          </p:cNvSpPr>
          <p:nvPr/>
        </p:nvSpPr>
        <p:spPr bwMode="auto">
          <a:xfrm>
            <a:off x="1835150" y="1773238"/>
            <a:ext cx="5616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smtClean="0">
                <a:solidFill>
                  <a:srgbClr val="FF3399"/>
                </a:solidFill>
              </a:rPr>
              <a:t>(</a:t>
            </a:r>
            <a:r>
              <a:rPr lang="en-US" dirty="0" smtClean="0">
                <a:solidFill>
                  <a:srgbClr val="FF3399"/>
                </a:solidFill>
              </a:rPr>
              <a:t>If you take a walk, walk), I’ll tax your feet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(</a:t>
            </a:r>
            <a:r>
              <a:rPr lang="es-ES" sz="1200" dirty="0">
                <a:solidFill>
                  <a:srgbClr val="0000FF"/>
                </a:solidFill>
              </a:rPr>
              <a:t>si tú tomas un paseo, paseo), cobraré impuestos por tus pies</a:t>
            </a:r>
          </a:p>
        </p:txBody>
      </p:sp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3059113" y="2420938"/>
            <a:ext cx="3025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99"/>
                </a:solidFill>
              </a:rPr>
              <a:t>Taxman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recaudador </a:t>
            </a:r>
            <a:r>
              <a:rPr lang="es-ES" sz="1200" dirty="0">
                <a:solidFill>
                  <a:srgbClr val="0000FF"/>
                </a:solidFill>
              </a:rPr>
              <a:t>de impuestos</a:t>
            </a:r>
          </a:p>
        </p:txBody>
      </p:sp>
      <p:sp>
        <p:nvSpPr>
          <p:cNvPr id="89098" name="Text Box 10"/>
          <p:cNvSpPr txBox="1">
            <a:spLocks noChangeArrowheads="1"/>
          </p:cNvSpPr>
          <p:nvPr/>
        </p:nvSpPr>
        <p:spPr bwMode="auto">
          <a:xfrm>
            <a:off x="2411413" y="3068638"/>
            <a:ext cx="4391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smtClean="0">
                <a:solidFill>
                  <a:srgbClr val="FF3399"/>
                </a:solidFill>
              </a:rPr>
              <a:t>‘</a:t>
            </a:r>
            <a:r>
              <a:rPr lang="en-US" dirty="0" smtClean="0">
                <a:solidFill>
                  <a:srgbClr val="FF3399"/>
                </a:solidFill>
              </a:rPr>
              <a:t>Cos I’m the Taxman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Porque </a:t>
            </a:r>
            <a:r>
              <a:rPr lang="es-ES" sz="1200" dirty="0">
                <a:solidFill>
                  <a:srgbClr val="0000FF"/>
                </a:solidFill>
              </a:rPr>
              <a:t>soy el recaudador de impuestos</a:t>
            </a:r>
          </a:p>
        </p:txBody>
      </p:sp>
      <p:sp>
        <p:nvSpPr>
          <p:cNvPr id="89099" name="Text Box 11"/>
          <p:cNvSpPr txBox="1">
            <a:spLocks noChangeArrowheads="1"/>
          </p:cNvSpPr>
          <p:nvPr/>
        </p:nvSpPr>
        <p:spPr bwMode="auto">
          <a:xfrm>
            <a:off x="2195513" y="3716338"/>
            <a:ext cx="47529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99"/>
                </a:solidFill>
              </a:rPr>
              <a:t>Yeah, I’m the Taxman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Si</a:t>
            </a:r>
            <a:r>
              <a:rPr lang="es-ES" sz="1200" dirty="0">
                <a:solidFill>
                  <a:srgbClr val="0000FF"/>
                </a:solidFill>
              </a:rPr>
              <a:t>, soy el recaudador de impuestos</a:t>
            </a:r>
          </a:p>
        </p:txBody>
      </p:sp>
      <p:sp>
        <p:nvSpPr>
          <p:cNvPr id="89100" name="Text Box 12"/>
          <p:cNvSpPr txBox="1">
            <a:spLocks noChangeArrowheads="1"/>
          </p:cNvSpPr>
          <p:nvPr/>
        </p:nvSpPr>
        <p:spPr bwMode="auto">
          <a:xfrm>
            <a:off x="1979613" y="4365625"/>
            <a:ext cx="50419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99"/>
                </a:solidFill>
              </a:rPr>
              <a:t>Don’t ask me what I want it for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No me preguntes para que lo quiero</a:t>
            </a:r>
          </a:p>
        </p:txBody>
      </p:sp>
      <p:sp>
        <p:nvSpPr>
          <p:cNvPr id="89101" name="Text Box 13"/>
          <p:cNvSpPr txBox="1">
            <a:spLocks noChangeArrowheads="1"/>
          </p:cNvSpPr>
          <p:nvPr/>
        </p:nvSpPr>
        <p:spPr bwMode="auto">
          <a:xfrm>
            <a:off x="2195513" y="5013325"/>
            <a:ext cx="4608512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99"/>
                </a:solidFill>
              </a:rPr>
              <a:t>(ah ah! Mister Wilson!)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(Aah, Mister Wilson)</a:t>
            </a:r>
            <a:r>
              <a:rPr lang="es-ES">
                <a:solidFill>
                  <a:srgbClr val="FF3399"/>
                </a:solidFill>
              </a:rPr>
              <a:t> </a:t>
            </a:r>
          </a:p>
        </p:txBody>
      </p:sp>
      <p:sp>
        <p:nvSpPr>
          <p:cNvPr id="89102" name="Text Box 14"/>
          <p:cNvSpPr txBox="1">
            <a:spLocks noChangeArrowheads="1"/>
          </p:cNvSpPr>
          <p:nvPr/>
        </p:nvSpPr>
        <p:spPr bwMode="auto">
          <a:xfrm>
            <a:off x="2124075" y="5661025"/>
            <a:ext cx="46799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99"/>
                </a:solidFill>
              </a:rPr>
              <a:t>If you don’t want to pay some more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Si </a:t>
            </a:r>
            <a:r>
              <a:rPr lang="es-ES" sz="1200" dirty="0">
                <a:solidFill>
                  <a:srgbClr val="0000FF"/>
                </a:solidFill>
              </a:rPr>
              <a:t>no deseas pagar algo más</a:t>
            </a:r>
          </a:p>
        </p:txBody>
      </p:sp>
      <p:pic>
        <p:nvPicPr>
          <p:cNvPr id="89104" name="Picture 16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89105" name="Text Box 17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89107" name="Text Box 19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6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4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9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9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9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9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9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6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9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9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/>
      <p:bldP spid="89093" grpId="0"/>
      <p:bldP spid="89094" grpId="0"/>
      <p:bldP spid="89096" grpId="0"/>
      <p:bldP spid="89098" grpId="0"/>
      <p:bldP spid="89099" grpId="0"/>
      <p:bldP spid="89100" grpId="0"/>
      <p:bldP spid="89101" grpId="0"/>
      <p:bldP spid="8910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8" name="Picture 4" descr="fondo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429" name="Text Box 5"/>
          <p:cNvSpPr txBox="1">
            <a:spLocks noChangeArrowheads="1"/>
          </p:cNvSpPr>
          <p:nvPr/>
        </p:nvSpPr>
        <p:spPr bwMode="auto">
          <a:xfrm>
            <a:off x="2268538" y="476250"/>
            <a:ext cx="43910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99"/>
                </a:solidFill>
              </a:rPr>
              <a:t>(ah ah! Mister Heath!)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(aah, mister Heath)</a:t>
            </a:r>
          </a:p>
        </p:txBody>
      </p:sp>
      <p:sp>
        <p:nvSpPr>
          <p:cNvPr id="103430" name="Text Box 6"/>
          <p:cNvSpPr txBox="1">
            <a:spLocks noChangeArrowheads="1"/>
          </p:cNvSpPr>
          <p:nvPr/>
        </p:nvSpPr>
        <p:spPr bwMode="auto">
          <a:xfrm>
            <a:off x="2268538" y="1125538"/>
            <a:ext cx="4391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3399"/>
                </a:solidFill>
              </a:rPr>
              <a:t>‘Cos </a:t>
            </a:r>
            <a:r>
              <a:rPr lang="en-US" dirty="0" smtClean="0">
                <a:solidFill>
                  <a:srgbClr val="FF3399"/>
                </a:solidFill>
              </a:rPr>
              <a:t>I’m the Taxman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Porque </a:t>
            </a:r>
            <a:r>
              <a:rPr lang="es-ES" sz="1200" dirty="0">
                <a:solidFill>
                  <a:srgbClr val="0000FF"/>
                </a:solidFill>
              </a:rPr>
              <a:t>soy el recaudador de impuestos</a:t>
            </a:r>
          </a:p>
        </p:txBody>
      </p:sp>
      <p:sp>
        <p:nvSpPr>
          <p:cNvPr id="103431" name="Text Box 7"/>
          <p:cNvSpPr txBox="1">
            <a:spLocks noChangeArrowheads="1"/>
          </p:cNvSpPr>
          <p:nvPr/>
        </p:nvSpPr>
        <p:spPr bwMode="auto">
          <a:xfrm>
            <a:off x="2124075" y="1773238"/>
            <a:ext cx="47529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99"/>
                </a:solidFill>
              </a:rPr>
              <a:t>Yeaaah, I’m the Taxman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Siiii</a:t>
            </a:r>
            <a:r>
              <a:rPr lang="es-ES" sz="1200" dirty="0">
                <a:solidFill>
                  <a:srgbClr val="0000FF"/>
                </a:solidFill>
              </a:rPr>
              <a:t>, soy el recaudador de impuestos</a:t>
            </a:r>
          </a:p>
        </p:txBody>
      </p:sp>
      <p:sp>
        <p:nvSpPr>
          <p:cNvPr id="103432" name="Text Box 8"/>
          <p:cNvSpPr txBox="1">
            <a:spLocks noChangeArrowheads="1"/>
          </p:cNvSpPr>
          <p:nvPr/>
        </p:nvSpPr>
        <p:spPr bwMode="auto">
          <a:xfrm>
            <a:off x="1692275" y="2420938"/>
            <a:ext cx="5616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99"/>
                </a:solidFill>
              </a:rPr>
              <a:t>Now my advice for those who die, (Taxman!)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Ahora</a:t>
            </a:r>
            <a:r>
              <a:rPr lang="es-ES" sz="1200" dirty="0">
                <a:solidFill>
                  <a:srgbClr val="0000FF"/>
                </a:solidFill>
              </a:rPr>
              <a:t>, mi consejo para aquellos que mueren, (recaudador de impuestos)</a:t>
            </a:r>
          </a:p>
        </p:txBody>
      </p:sp>
      <p:sp>
        <p:nvSpPr>
          <p:cNvPr id="103433" name="Text Box 9"/>
          <p:cNvSpPr txBox="1">
            <a:spLocks noChangeArrowheads="1"/>
          </p:cNvSpPr>
          <p:nvPr/>
        </p:nvSpPr>
        <p:spPr bwMode="auto">
          <a:xfrm>
            <a:off x="1619250" y="3068638"/>
            <a:ext cx="57610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99"/>
                </a:solidFill>
              </a:rPr>
              <a:t>Declare the pennies on your eyes, (Taxman!)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Declaren </a:t>
            </a:r>
            <a:r>
              <a:rPr lang="es-ES" sz="1200" dirty="0">
                <a:solidFill>
                  <a:srgbClr val="0000FF"/>
                </a:solidFill>
              </a:rPr>
              <a:t>los peniques delante de sus ojos (recaudador de impuestos)</a:t>
            </a:r>
          </a:p>
        </p:txBody>
      </p:sp>
      <p:sp>
        <p:nvSpPr>
          <p:cNvPr id="103434" name="Text Box 10"/>
          <p:cNvSpPr txBox="1">
            <a:spLocks noChangeArrowheads="1"/>
          </p:cNvSpPr>
          <p:nvPr/>
        </p:nvSpPr>
        <p:spPr bwMode="auto">
          <a:xfrm>
            <a:off x="2339975" y="3716338"/>
            <a:ext cx="4391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3399"/>
                </a:solidFill>
              </a:rPr>
              <a:t>‘Cos </a:t>
            </a:r>
            <a:r>
              <a:rPr lang="en-US" dirty="0" smtClean="0">
                <a:solidFill>
                  <a:srgbClr val="FF3399"/>
                </a:solidFill>
              </a:rPr>
              <a:t>I’m the Taxman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Porque </a:t>
            </a:r>
            <a:r>
              <a:rPr lang="es-ES" sz="1200" dirty="0">
                <a:solidFill>
                  <a:srgbClr val="0000FF"/>
                </a:solidFill>
              </a:rPr>
              <a:t>soy el recaudador de impuestos</a:t>
            </a:r>
          </a:p>
        </p:txBody>
      </p:sp>
      <p:sp>
        <p:nvSpPr>
          <p:cNvPr id="103435" name="Text Box 11"/>
          <p:cNvSpPr txBox="1">
            <a:spLocks noChangeArrowheads="1"/>
          </p:cNvSpPr>
          <p:nvPr/>
        </p:nvSpPr>
        <p:spPr bwMode="auto">
          <a:xfrm>
            <a:off x="2195513" y="4365625"/>
            <a:ext cx="47529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99"/>
                </a:solidFill>
              </a:rPr>
              <a:t>Yeah, I’m the Taxman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Si</a:t>
            </a:r>
            <a:r>
              <a:rPr lang="es-ES" sz="1200" dirty="0">
                <a:solidFill>
                  <a:srgbClr val="0000FF"/>
                </a:solidFill>
              </a:rPr>
              <a:t>, soy el recaudador de impuestos</a:t>
            </a:r>
          </a:p>
        </p:txBody>
      </p:sp>
      <p:sp>
        <p:nvSpPr>
          <p:cNvPr id="103436" name="Text Box 12"/>
          <p:cNvSpPr txBox="1">
            <a:spLocks noChangeArrowheads="1"/>
          </p:cNvSpPr>
          <p:nvPr/>
        </p:nvSpPr>
        <p:spPr bwMode="auto">
          <a:xfrm>
            <a:off x="0" y="5013325"/>
            <a:ext cx="9144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99"/>
                </a:solidFill>
              </a:rPr>
              <a:t>And you’re working for no-one but me (Taxman)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Y </a:t>
            </a:r>
            <a:r>
              <a:rPr lang="es-ES" sz="1200" dirty="0">
                <a:solidFill>
                  <a:srgbClr val="0000FF"/>
                </a:solidFill>
              </a:rPr>
              <a:t>tú no trabajas para nadie excepto para mi (recaudador de impuestos)</a:t>
            </a:r>
          </a:p>
        </p:txBody>
      </p:sp>
      <p:pic>
        <p:nvPicPr>
          <p:cNvPr id="103438" name="Picture 14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5876925"/>
            <a:ext cx="358775" cy="358775"/>
          </a:xfrm>
          <a:prstGeom prst="rect">
            <a:avLst/>
          </a:prstGeom>
          <a:noFill/>
        </p:spPr>
      </p:pic>
      <p:pic>
        <p:nvPicPr>
          <p:cNvPr id="103439" name="Picture 15" descr="boton_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5876925"/>
            <a:ext cx="358775" cy="358775"/>
          </a:xfrm>
          <a:prstGeom prst="rect">
            <a:avLst/>
          </a:prstGeom>
          <a:noFill/>
        </p:spPr>
      </p:pic>
      <p:sp>
        <p:nvSpPr>
          <p:cNvPr id="103440" name="Text Box 16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03441" name="Text Box 17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CANCION</a:t>
            </a:r>
          </a:p>
        </p:txBody>
      </p:sp>
      <p:sp>
        <p:nvSpPr>
          <p:cNvPr id="103443" name="Text Box 19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7" name="Picture 14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8350" y="5876925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3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3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3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3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3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3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9" grpId="0"/>
      <p:bldP spid="103430" grpId="0"/>
      <p:bldP spid="103431" grpId="0"/>
      <p:bldP spid="103432" grpId="0"/>
      <p:bldP spid="103433" grpId="0"/>
      <p:bldP spid="103434" grpId="0"/>
      <p:bldP spid="103435" grpId="0"/>
      <p:bldP spid="10343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5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CCC00"/>
              </a:gs>
              <a:gs pos="50000">
                <a:srgbClr val="CC3300"/>
              </a:gs>
              <a:gs pos="100000">
                <a:srgbClr val="CCCC00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91141" name="Picture 5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91144" name="Text Box 8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SALIR</a:t>
            </a:r>
          </a:p>
        </p:txBody>
      </p:sp>
      <p:sp>
        <p:nvSpPr>
          <p:cNvPr id="91146" name="WordArt 10"/>
          <p:cNvSpPr>
            <a:spLocks noChangeArrowheads="1" noChangeShapeType="1" noTextEdit="1"/>
          </p:cNvSpPr>
          <p:nvPr/>
        </p:nvSpPr>
        <p:spPr bwMode="auto">
          <a:xfrm>
            <a:off x="3779838" y="549275"/>
            <a:ext cx="169545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DIG A PONY</a:t>
            </a:r>
          </a:p>
        </p:txBody>
      </p:sp>
      <p:sp>
        <p:nvSpPr>
          <p:cNvPr id="91147" name="WordArt 11"/>
          <p:cNvSpPr>
            <a:spLocks noChangeArrowheads="1" noChangeShapeType="1" noTextEdit="1"/>
          </p:cNvSpPr>
          <p:nvPr/>
        </p:nvSpPr>
        <p:spPr bwMode="auto">
          <a:xfrm>
            <a:off x="4427538" y="1125538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1969</a:t>
            </a:r>
          </a:p>
        </p:txBody>
      </p:sp>
      <p:pic>
        <p:nvPicPr>
          <p:cNvPr id="91149" name="Picture 13" descr="2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11413" y="1844675"/>
            <a:ext cx="4537075" cy="3660775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0" name="Picture 7" descr="boton_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20200">
    <p:sndAc>
      <p:stSnd>
        <p:snd r:embed="rId2" name="Dig a pony- Beatles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4" name="Picture 4" descr="fondo_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2843213" y="404813"/>
            <a:ext cx="46815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dig a pony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gusta </a:t>
            </a:r>
            <a:r>
              <a:rPr lang="es-ES" sz="1200" dirty="0">
                <a:solidFill>
                  <a:schemeClr val="bg1"/>
                </a:solidFill>
              </a:rPr>
              <a:t>un poni</a:t>
            </a:r>
          </a:p>
        </p:txBody>
      </p:sp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2124075" y="1052513"/>
            <a:ext cx="5040313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Well you can </a:t>
            </a:r>
            <a:r>
              <a:rPr lang="en-US" dirty="0" smtClean="0">
                <a:solidFill>
                  <a:srgbClr val="FFCC66"/>
                </a:solidFill>
              </a:rPr>
              <a:t>celebrate anything you want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Bueno</a:t>
            </a:r>
            <a:r>
              <a:rPr lang="es-ES" sz="1200" dirty="0">
                <a:solidFill>
                  <a:schemeClr val="bg1"/>
                </a:solidFill>
              </a:rPr>
              <a:t>, puedes celebrar lo que desees</a:t>
            </a:r>
            <a:r>
              <a:rPr lang="es-ES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2168" name="Text Box 8"/>
          <p:cNvSpPr txBox="1">
            <a:spLocks noChangeArrowheads="1"/>
          </p:cNvSpPr>
          <p:nvPr/>
        </p:nvSpPr>
        <p:spPr bwMode="auto">
          <a:xfrm>
            <a:off x="2124075" y="1700213"/>
            <a:ext cx="5040313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Yes, you </a:t>
            </a:r>
            <a:r>
              <a:rPr lang="en-US" dirty="0" smtClean="0">
                <a:solidFill>
                  <a:srgbClr val="FFCC66"/>
                </a:solidFill>
              </a:rPr>
              <a:t>can celebrate anything you want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si</a:t>
            </a:r>
            <a:r>
              <a:rPr lang="es-ES" sz="1200" dirty="0">
                <a:solidFill>
                  <a:schemeClr val="bg1"/>
                </a:solidFill>
              </a:rPr>
              <a:t>, puedes celebrar lo que desees</a:t>
            </a:r>
            <a:r>
              <a:rPr lang="es-ES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2169" name="Text Box 9"/>
          <p:cNvSpPr txBox="1">
            <a:spLocks noChangeArrowheads="1"/>
          </p:cNvSpPr>
          <p:nvPr/>
        </p:nvSpPr>
        <p:spPr bwMode="auto">
          <a:xfrm>
            <a:off x="2700338" y="2420938"/>
            <a:ext cx="11525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err="1">
                <a:solidFill>
                  <a:srgbClr val="FFCC66"/>
                </a:solidFill>
              </a:rPr>
              <a:t>Ooh</a:t>
            </a:r>
            <a:r>
              <a:rPr lang="es-ES" dirty="0">
                <a:solidFill>
                  <a:srgbClr val="FFCC66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err="1">
                <a:solidFill>
                  <a:schemeClr val="bg1"/>
                </a:solidFill>
              </a:rPr>
              <a:t>ohh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92170" name="Text Box 10"/>
          <p:cNvSpPr txBox="1">
            <a:spLocks noChangeArrowheads="1"/>
          </p:cNvSpPr>
          <p:nvPr/>
        </p:nvSpPr>
        <p:spPr bwMode="auto">
          <a:xfrm>
            <a:off x="4356100" y="2420938"/>
            <a:ext cx="20875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 do a road hog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soy un loco del volante</a:t>
            </a:r>
          </a:p>
        </p:txBody>
      </p:sp>
      <p:sp>
        <p:nvSpPr>
          <p:cNvPr id="92171" name="Text Box 11"/>
          <p:cNvSpPr txBox="1">
            <a:spLocks noChangeArrowheads="1"/>
          </p:cNvSpPr>
          <p:nvPr/>
        </p:nvSpPr>
        <p:spPr bwMode="auto">
          <a:xfrm>
            <a:off x="2268538" y="3068638"/>
            <a:ext cx="4824412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Well you can penetrate any place you go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Bien</a:t>
            </a:r>
            <a:r>
              <a:rPr lang="es-ES" sz="1200" dirty="0">
                <a:solidFill>
                  <a:schemeClr val="bg1"/>
                </a:solidFill>
              </a:rPr>
              <a:t>, tu puedes entrar por cualquier lugar que vayas</a:t>
            </a:r>
            <a:r>
              <a:rPr lang="es-ES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2173" name="Text Box 13"/>
          <p:cNvSpPr txBox="1">
            <a:spLocks noChangeArrowheads="1"/>
          </p:cNvSpPr>
          <p:nvPr/>
        </p:nvSpPr>
        <p:spPr bwMode="auto">
          <a:xfrm>
            <a:off x="2268538" y="3716338"/>
            <a:ext cx="4824412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Yes, you can penetrate any place you go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sí</a:t>
            </a:r>
            <a:r>
              <a:rPr lang="es-ES" sz="1200" dirty="0">
                <a:solidFill>
                  <a:schemeClr val="bg1"/>
                </a:solidFill>
              </a:rPr>
              <a:t>, tu puedes entrar por cualquier lugar que vayas</a:t>
            </a:r>
            <a:r>
              <a:rPr lang="es-ES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2174" name="Text Box 14"/>
          <p:cNvSpPr txBox="1">
            <a:spLocks noChangeArrowheads="1"/>
          </p:cNvSpPr>
          <p:nvPr/>
        </p:nvSpPr>
        <p:spPr bwMode="auto">
          <a:xfrm>
            <a:off x="2268538" y="4365625"/>
            <a:ext cx="48974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I told you so, all I want is you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Te </a:t>
            </a:r>
            <a:r>
              <a:rPr lang="es-ES" sz="1200" dirty="0">
                <a:solidFill>
                  <a:schemeClr val="bg1"/>
                </a:solidFill>
              </a:rPr>
              <a:t>dije que todo lo que quiero es a ti</a:t>
            </a:r>
          </a:p>
        </p:txBody>
      </p:sp>
      <p:sp>
        <p:nvSpPr>
          <p:cNvPr id="92175" name="Text Box 15"/>
          <p:cNvSpPr txBox="1">
            <a:spLocks noChangeArrowheads="1"/>
          </p:cNvSpPr>
          <p:nvPr/>
        </p:nvSpPr>
        <p:spPr bwMode="auto">
          <a:xfrm>
            <a:off x="2268538" y="5013325"/>
            <a:ext cx="48974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mtClean="0">
                <a:solidFill>
                  <a:srgbClr val="FFCC66"/>
                </a:solidFill>
              </a:rPr>
              <a:t>Ev'rything has got to be just like you want it to</a:t>
            </a:r>
            <a:r>
              <a:rPr lang="en-US" smtClean="0"/>
              <a:t> </a:t>
            </a:r>
          </a:p>
          <a:p>
            <a:pPr>
              <a:spcBef>
                <a:spcPct val="50000"/>
              </a:spcBef>
            </a:pPr>
            <a:r>
              <a:rPr lang="en-US" sz="1200" smtClean="0">
                <a:solidFill>
                  <a:schemeClr val="bg1"/>
                </a:solidFill>
              </a:rPr>
              <a:t>todo tiene que ser como tú lo deseas</a:t>
            </a:r>
            <a:endParaRPr lang="en-US" sz="1200">
              <a:solidFill>
                <a:schemeClr val="bg1"/>
              </a:solidFill>
            </a:endParaRPr>
          </a:p>
        </p:txBody>
      </p:sp>
      <p:sp>
        <p:nvSpPr>
          <p:cNvPr id="92176" name="Text Box 16"/>
          <p:cNvSpPr txBox="1">
            <a:spLocks noChangeArrowheads="1"/>
          </p:cNvSpPr>
          <p:nvPr/>
        </p:nvSpPr>
        <p:spPr bwMode="auto">
          <a:xfrm>
            <a:off x="2987675" y="5661025"/>
            <a:ext cx="33845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Because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porque</a:t>
            </a:r>
          </a:p>
        </p:txBody>
      </p:sp>
      <p:sp>
        <p:nvSpPr>
          <p:cNvPr id="92177" name="Text Box 17"/>
          <p:cNvSpPr txBox="1">
            <a:spLocks noChangeArrowheads="1"/>
          </p:cNvSpPr>
          <p:nvPr/>
        </p:nvSpPr>
        <p:spPr bwMode="auto">
          <a:xfrm>
            <a:off x="3132138" y="404813"/>
            <a:ext cx="1871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I -hi hi hi hi-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              me</a:t>
            </a:r>
          </a:p>
        </p:txBody>
      </p:sp>
      <p:sp>
        <p:nvSpPr>
          <p:cNvPr id="92178" name="Text Box 18"/>
          <p:cNvSpPr txBox="1">
            <a:spLocks noChangeArrowheads="1"/>
          </p:cNvSpPr>
          <p:nvPr/>
        </p:nvSpPr>
        <p:spPr bwMode="auto">
          <a:xfrm>
            <a:off x="3419475" y="2420938"/>
            <a:ext cx="15128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I-hi hi hi hi-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      yo</a:t>
            </a:r>
          </a:p>
        </p:txBody>
      </p:sp>
      <p:pic>
        <p:nvPicPr>
          <p:cNvPr id="92179" name="Picture 19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92180" name="Text Box 20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IR A MENU</a:t>
            </a:r>
          </a:p>
        </p:txBody>
      </p:sp>
      <p:sp>
        <p:nvSpPr>
          <p:cNvPr id="92182" name="Text Box 22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SALIR</a:t>
            </a:r>
          </a:p>
        </p:txBody>
      </p:sp>
      <p:pic>
        <p:nvPicPr>
          <p:cNvPr id="19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5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2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2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3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2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2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2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2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2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9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2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92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6" grpId="0"/>
      <p:bldP spid="92167" grpId="0"/>
      <p:bldP spid="92168" grpId="0"/>
      <p:bldP spid="92169" grpId="0"/>
      <p:bldP spid="92170" grpId="0"/>
      <p:bldP spid="92171" grpId="0"/>
      <p:bldP spid="92173" grpId="0"/>
      <p:bldP spid="92174" grpId="0"/>
      <p:bldP spid="92175" grpId="0"/>
      <p:bldP spid="92176" grpId="0"/>
      <p:bldP spid="92177" grpId="0"/>
      <p:bldP spid="9217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fondo_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2700338" y="404813"/>
            <a:ext cx="49688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pick a moon dog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escojo con un perro de luna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2339975" y="1052513"/>
            <a:ext cx="44640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Well you can radiate ev'rything you are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Bueno</a:t>
            </a:r>
            <a:r>
              <a:rPr lang="es-ES" sz="1200" dirty="0">
                <a:solidFill>
                  <a:schemeClr val="bg1"/>
                </a:solidFill>
              </a:rPr>
              <a:t>, puedes irradiar todo lo que sea</a:t>
            </a:r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2339975" y="1700213"/>
            <a:ext cx="44640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Yes, you can radiate ev'rything you are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si</a:t>
            </a:r>
            <a:r>
              <a:rPr lang="es-ES" sz="1200" dirty="0">
                <a:solidFill>
                  <a:schemeClr val="bg1"/>
                </a:solidFill>
              </a:rPr>
              <a:t>, puedes irradiar todo lo que sea</a:t>
            </a:r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2771775" y="2349500"/>
            <a:ext cx="10080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Ooh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ohh</a:t>
            </a:r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4643438" y="2357430"/>
            <a:ext cx="221457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I roll a stoney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hago rodar una piedrita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1979613" y="2997200"/>
            <a:ext cx="5329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Well you can imitate ev'ryone you know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bueno</a:t>
            </a:r>
            <a:r>
              <a:rPr lang="es-ES" sz="1200" dirty="0">
                <a:solidFill>
                  <a:schemeClr val="bg1"/>
                </a:solidFill>
              </a:rPr>
              <a:t>, puedes imitar a toda la gente que conoces</a:t>
            </a:r>
          </a:p>
        </p:txBody>
      </p:sp>
      <p:sp>
        <p:nvSpPr>
          <p:cNvPr id="93194" name="Text Box 10"/>
          <p:cNvSpPr txBox="1">
            <a:spLocks noChangeArrowheads="1"/>
          </p:cNvSpPr>
          <p:nvPr/>
        </p:nvSpPr>
        <p:spPr bwMode="auto">
          <a:xfrm>
            <a:off x="1979613" y="3644900"/>
            <a:ext cx="5329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Yes, you can imitate ev'ryone you know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si</a:t>
            </a:r>
            <a:r>
              <a:rPr lang="es-ES" sz="1200" dirty="0">
                <a:solidFill>
                  <a:schemeClr val="bg1"/>
                </a:solidFill>
              </a:rPr>
              <a:t>, puedes imitar a toda la gente que conoces</a:t>
            </a:r>
          </a:p>
        </p:txBody>
      </p:sp>
      <p:sp>
        <p:nvSpPr>
          <p:cNvPr id="93195" name="Text Box 11"/>
          <p:cNvSpPr txBox="1">
            <a:spLocks noChangeArrowheads="1"/>
          </p:cNvSpPr>
          <p:nvPr/>
        </p:nvSpPr>
        <p:spPr bwMode="auto">
          <a:xfrm>
            <a:off x="2195513" y="4292600"/>
            <a:ext cx="48974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I told you so, all I want is you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Te </a:t>
            </a:r>
            <a:r>
              <a:rPr lang="es-ES" sz="1200" dirty="0">
                <a:solidFill>
                  <a:schemeClr val="bg1"/>
                </a:solidFill>
              </a:rPr>
              <a:t>dije que todo lo que quiero es a ti</a:t>
            </a:r>
          </a:p>
        </p:txBody>
      </p:sp>
      <p:sp>
        <p:nvSpPr>
          <p:cNvPr id="93196" name="Text Box 12"/>
          <p:cNvSpPr txBox="1">
            <a:spLocks noChangeArrowheads="1"/>
          </p:cNvSpPr>
          <p:nvPr/>
        </p:nvSpPr>
        <p:spPr bwMode="auto">
          <a:xfrm>
            <a:off x="2268538" y="4941888"/>
            <a:ext cx="48974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Ev'rything has got to be just like you want it to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todo </a:t>
            </a:r>
            <a:r>
              <a:rPr lang="es-ES" sz="1200" dirty="0">
                <a:solidFill>
                  <a:schemeClr val="bg1"/>
                </a:solidFill>
              </a:rPr>
              <a:t>tiene que ser como tu lo deseas</a:t>
            </a:r>
          </a:p>
        </p:txBody>
      </p:sp>
      <p:sp>
        <p:nvSpPr>
          <p:cNvPr id="93197" name="Text Box 13"/>
          <p:cNvSpPr txBox="1">
            <a:spLocks noChangeArrowheads="1"/>
          </p:cNvSpPr>
          <p:nvPr/>
        </p:nvSpPr>
        <p:spPr bwMode="auto">
          <a:xfrm>
            <a:off x="2987675" y="5589588"/>
            <a:ext cx="3384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Because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porque</a:t>
            </a:r>
          </a:p>
        </p:txBody>
      </p:sp>
      <p:sp>
        <p:nvSpPr>
          <p:cNvPr id="93198" name="Text Box 14"/>
          <p:cNvSpPr txBox="1">
            <a:spLocks noChangeArrowheads="1"/>
          </p:cNvSpPr>
          <p:nvPr/>
        </p:nvSpPr>
        <p:spPr bwMode="auto">
          <a:xfrm>
            <a:off x="2786050" y="428604"/>
            <a:ext cx="1441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I -hi hi hi hi-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              </a:t>
            </a:r>
            <a:r>
              <a:rPr lang="es-ES" sz="1200" dirty="0">
                <a:solidFill>
                  <a:schemeClr val="bg1"/>
                </a:solidFill>
              </a:rPr>
              <a:t>yo</a:t>
            </a:r>
          </a:p>
        </p:txBody>
      </p:sp>
      <p:sp>
        <p:nvSpPr>
          <p:cNvPr id="93199" name="Text Box 15"/>
          <p:cNvSpPr txBox="1">
            <a:spLocks noChangeArrowheads="1"/>
          </p:cNvSpPr>
          <p:nvPr/>
        </p:nvSpPr>
        <p:spPr bwMode="auto">
          <a:xfrm>
            <a:off x="3419475" y="2349500"/>
            <a:ext cx="1511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I -hi hi hi hi-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               yo</a:t>
            </a:r>
          </a:p>
        </p:txBody>
      </p:sp>
      <p:pic>
        <p:nvPicPr>
          <p:cNvPr id="93200" name="Picture 16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93201" name="Text Box 17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FFCC66"/>
                </a:solidFill>
              </a:rPr>
              <a:t>IR A MENU</a:t>
            </a:r>
          </a:p>
        </p:txBody>
      </p:sp>
      <p:sp>
        <p:nvSpPr>
          <p:cNvPr id="93203" name="Text Box 19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FFCC66"/>
                </a:solidFill>
              </a:rPr>
              <a:t>SALIR</a:t>
            </a:r>
          </a:p>
        </p:txBody>
      </p:sp>
      <p:pic>
        <p:nvPicPr>
          <p:cNvPr id="19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7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3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3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9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3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9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/>
      <p:bldP spid="93188" grpId="0"/>
      <p:bldP spid="93189" grpId="0"/>
      <p:bldP spid="93190" grpId="0"/>
      <p:bldP spid="93191" grpId="0"/>
      <p:bldP spid="93192" grpId="0"/>
      <p:bldP spid="93194" grpId="0"/>
      <p:bldP spid="93195" grpId="0"/>
      <p:bldP spid="93196" grpId="0"/>
      <p:bldP spid="93197" grpId="0"/>
      <p:bldP spid="93198" grpId="0"/>
      <p:bldP spid="9319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fondo_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94211" name="Text Box 3"/>
          <p:cNvSpPr txBox="1">
            <a:spLocks noChangeArrowheads="1"/>
          </p:cNvSpPr>
          <p:nvPr/>
        </p:nvSpPr>
        <p:spPr bwMode="auto">
          <a:xfrm>
            <a:off x="3708400" y="404813"/>
            <a:ext cx="34559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feel the wind blow</a:t>
            </a:r>
            <a:r>
              <a:rPr lang="es-ES" dirty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siento el viento soplar</a:t>
            </a:r>
          </a:p>
        </p:txBody>
      </p:sp>
      <p:sp>
        <p:nvSpPr>
          <p:cNvPr id="94212" name="Text Box 4"/>
          <p:cNvSpPr txBox="1">
            <a:spLocks noChangeArrowheads="1"/>
          </p:cNvSpPr>
          <p:nvPr/>
        </p:nvSpPr>
        <p:spPr bwMode="auto">
          <a:xfrm>
            <a:off x="2051050" y="1052513"/>
            <a:ext cx="51133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Well you can indicate anything you see</a:t>
            </a:r>
            <a:r>
              <a:rPr lang="es-ES" dirty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Bueno, puedes </a:t>
            </a:r>
            <a:r>
              <a:rPr lang="es-ES" sz="1200" dirty="0" smtClean="0">
                <a:solidFill>
                  <a:schemeClr val="bg1"/>
                </a:solidFill>
              </a:rPr>
              <a:t>mostrar </a:t>
            </a:r>
            <a:r>
              <a:rPr lang="es-ES" sz="1200" dirty="0">
                <a:solidFill>
                  <a:schemeClr val="bg1"/>
                </a:solidFill>
              </a:rPr>
              <a:t>todo lo que ves</a:t>
            </a:r>
          </a:p>
        </p:txBody>
      </p:sp>
      <p:sp>
        <p:nvSpPr>
          <p:cNvPr id="94213" name="Text Box 5"/>
          <p:cNvSpPr txBox="1">
            <a:spLocks noChangeArrowheads="1"/>
          </p:cNvSpPr>
          <p:nvPr/>
        </p:nvSpPr>
        <p:spPr bwMode="auto">
          <a:xfrm>
            <a:off x="2051050" y="1700213"/>
            <a:ext cx="51133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Yes, you can indicate anything you see</a:t>
            </a:r>
            <a:r>
              <a:rPr lang="es-ES" dirty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si, puedes </a:t>
            </a:r>
            <a:r>
              <a:rPr lang="es-ES" sz="1200" dirty="0" smtClean="0">
                <a:solidFill>
                  <a:schemeClr val="bg1"/>
                </a:solidFill>
              </a:rPr>
              <a:t>mostrar </a:t>
            </a:r>
            <a:r>
              <a:rPr lang="es-ES" sz="1200" dirty="0">
                <a:solidFill>
                  <a:schemeClr val="bg1"/>
                </a:solidFill>
              </a:rPr>
              <a:t>todo lo que ves</a:t>
            </a:r>
          </a:p>
        </p:txBody>
      </p:sp>
      <p:sp>
        <p:nvSpPr>
          <p:cNvPr id="94214" name="Text Box 6"/>
          <p:cNvSpPr txBox="1">
            <a:spLocks noChangeArrowheads="1"/>
          </p:cNvSpPr>
          <p:nvPr/>
        </p:nvSpPr>
        <p:spPr bwMode="auto">
          <a:xfrm>
            <a:off x="2700338" y="2349500"/>
            <a:ext cx="10080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Ooh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ohh</a:t>
            </a:r>
          </a:p>
        </p:txBody>
      </p:sp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4572000" y="2349500"/>
            <a:ext cx="18732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cold and lonely</a:t>
            </a:r>
            <a:r>
              <a:rPr lang="es-ES" sz="12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frío y solo</a:t>
            </a:r>
          </a:p>
        </p:txBody>
      </p:sp>
      <p:sp>
        <p:nvSpPr>
          <p:cNvPr id="94216" name="Text Box 8"/>
          <p:cNvSpPr txBox="1">
            <a:spLocks noChangeArrowheads="1"/>
          </p:cNvSpPr>
          <p:nvPr/>
        </p:nvSpPr>
        <p:spPr bwMode="auto">
          <a:xfrm>
            <a:off x="1835150" y="2997200"/>
            <a:ext cx="5616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Well you can syndicate any boat you row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bueno, puedes </a:t>
            </a:r>
            <a:r>
              <a:rPr lang="es-ES" sz="1200" dirty="0" smtClean="0">
                <a:solidFill>
                  <a:schemeClr val="bg1"/>
                </a:solidFill>
              </a:rPr>
              <a:t>seleccionar el bote que lleves a remar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94217" name="Text Box 9"/>
          <p:cNvSpPr txBox="1">
            <a:spLocks noChangeArrowheads="1"/>
          </p:cNvSpPr>
          <p:nvPr/>
        </p:nvSpPr>
        <p:spPr bwMode="auto">
          <a:xfrm>
            <a:off x="1835150" y="3644900"/>
            <a:ext cx="5616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Yes, you can syndicate any boat you row 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si, puedes </a:t>
            </a:r>
            <a:r>
              <a:rPr lang="es-ES" sz="1200" dirty="0" smtClean="0">
                <a:solidFill>
                  <a:schemeClr val="bg1"/>
                </a:solidFill>
              </a:rPr>
              <a:t>seleccionar el </a:t>
            </a:r>
            <a:r>
              <a:rPr lang="es-ES" sz="1200" dirty="0">
                <a:solidFill>
                  <a:schemeClr val="bg1"/>
                </a:solidFill>
              </a:rPr>
              <a:t>bote que lleves a remar  </a:t>
            </a:r>
            <a:endParaRPr lang="es-ES" sz="1200" dirty="0">
              <a:solidFill>
                <a:srgbClr val="FFCC66"/>
              </a:solidFill>
            </a:endParaRPr>
          </a:p>
        </p:txBody>
      </p:sp>
      <p:sp>
        <p:nvSpPr>
          <p:cNvPr id="94218" name="Text Box 10"/>
          <p:cNvSpPr txBox="1">
            <a:spLocks noChangeArrowheads="1"/>
          </p:cNvSpPr>
          <p:nvPr/>
        </p:nvSpPr>
        <p:spPr bwMode="auto">
          <a:xfrm>
            <a:off x="2268538" y="4292600"/>
            <a:ext cx="48974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I told you so, all I want is you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Te dije que todo lo que quiero es a ti</a:t>
            </a:r>
          </a:p>
        </p:txBody>
      </p:sp>
      <p:sp>
        <p:nvSpPr>
          <p:cNvPr id="94219" name="Text Box 11"/>
          <p:cNvSpPr txBox="1">
            <a:spLocks noChangeArrowheads="1"/>
          </p:cNvSpPr>
          <p:nvPr/>
        </p:nvSpPr>
        <p:spPr bwMode="auto">
          <a:xfrm>
            <a:off x="2268538" y="4941888"/>
            <a:ext cx="48974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Ev'rything has got to be just like you want it to</a:t>
            </a:r>
            <a:r>
              <a:rPr lang="es-ES" dirty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todo tiene que ser como tu lo deseas</a:t>
            </a:r>
          </a:p>
        </p:txBody>
      </p:sp>
      <p:sp>
        <p:nvSpPr>
          <p:cNvPr id="94220" name="Text Box 12"/>
          <p:cNvSpPr txBox="1">
            <a:spLocks noChangeArrowheads="1"/>
          </p:cNvSpPr>
          <p:nvPr/>
        </p:nvSpPr>
        <p:spPr bwMode="auto">
          <a:xfrm>
            <a:off x="2987675" y="5589588"/>
            <a:ext cx="3384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Because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porque</a:t>
            </a:r>
          </a:p>
        </p:txBody>
      </p:sp>
      <p:sp>
        <p:nvSpPr>
          <p:cNvPr id="94221" name="Text Box 13"/>
          <p:cNvSpPr txBox="1">
            <a:spLocks noChangeArrowheads="1"/>
          </p:cNvSpPr>
          <p:nvPr/>
        </p:nvSpPr>
        <p:spPr bwMode="auto">
          <a:xfrm>
            <a:off x="3059113" y="404813"/>
            <a:ext cx="16557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I -hi hi hi hi-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               yo</a:t>
            </a:r>
          </a:p>
        </p:txBody>
      </p:sp>
      <p:sp>
        <p:nvSpPr>
          <p:cNvPr id="94222" name="Text Box 14"/>
          <p:cNvSpPr txBox="1">
            <a:spLocks noChangeArrowheads="1"/>
          </p:cNvSpPr>
          <p:nvPr/>
        </p:nvSpPr>
        <p:spPr bwMode="auto">
          <a:xfrm>
            <a:off x="3419475" y="2349500"/>
            <a:ext cx="14398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I -hi hi hi hi-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       Yo estoy</a:t>
            </a:r>
          </a:p>
        </p:txBody>
      </p:sp>
      <p:sp>
        <p:nvSpPr>
          <p:cNvPr id="94223" name="Text Box 15"/>
          <p:cNvSpPr txBox="1">
            <a:spLocks noChangeArrowheads="1"/>
          </p:cNvSpPr>
          <p:nvPr/>
        </p:nvSpPr>
        <p:spPr bwMode="auto">
          <a:xfrm>
            <a:off x="2484438" y="404813"/>
            <a:ext cx="10080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C66"/>
                </a:solidFill>
              </a:rPr>
              <a:t>Ooh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ohh</a:t>
            </a:r>
          </a:p>
        </p:txBody>
      </p:sp>
      <p:pic>
        <p:nvPicPr>
          <p:cNvPr id="94224" name="Picture 16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5876925"/>
            <a:ext cx="358775" cy="358775"/>
          </a:xfrm>
          <a:prstGeom prst="rect">
            <a:avLst/>
          </a:prstGeom>
          <a:noFill/>
        </p:spPr>
      </p:pic>
      <p:sp>
        <p:nvSpPr>
          <p:cNvPr id="94225" name="Text Box 17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FFCC66"/>
                </a:solidFill>
              </a:rPr>
              <a:t>IR A MENU</a:t>
            </a:r>
          </a:p>
        </p:txBody>
      </p:sp>
      <p:pic>
        <p:nvPicPr>
          <p:cNvPr id="94226" name="Picture 18" descr="boton_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5876925"/>
            <a:ext cx="358775" cy="358775"/>
          </a:xfrm>
          <a:prstGeom prst="rect">
            <a:avLst/>
          </a:prstGeom>
          <a:noFill/>
        </p:spPr>
      </p:pic>
      <p:sp>
        <p:nvSpPr>
          <p:cNvPr id="94227" name="Text Box 19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FFCC66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FFCC66"/>
                </a:solidFill>
              </a:rPr>
              <a:t>CANCION</a:t>
            </a:r>
          </a:p>
        </p:txBody>
      </p:sp>
      <p:sp>
        <p:nvSpPr>
          <p:cNvPr id="94229" name="Text Box 21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FFCC66"/>
                </a:solidFill>
              </a:rPr>
              <a:t>SALIR</a:t>
            </a:r>
          </a:p>
        </p:txBody>
      </p:sp>
      <p:pic>
        <p:nvPicPr>
          <p:cNvPr id="22" name="Picture 14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8350" y="5876925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4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4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4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4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4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4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4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94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8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94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1" grpId="0"/>
      <p:bldP spid="94212" grpId="0"/>
      <p:bldP spid="94213" grpId="0"/>
      <p:bldP spid="94214" grpId="0"/>
      <p:bldP spid="94215" grpId="0"/>
      <p:bldP spid="94216" grpId="0"/>
      <p:bldP spid="94217" grpId="0"/>
      <p:bldP spid="94218" grpId="0"/>
      <p:bldP spid="94219" grpId="0"/>
      <p:bldP spid="94220" grpId="0"/>
      <p:bldP spid="94221" grpId="0"/>
      <p:bldP spid="94222" grpId="0"/>
      <p:bldP spid="9422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5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50000">
                <a:srgbClr val="6600CC"/>
              </a:gs>
              <a:gs pos="100000">
                <a:srgbClr val="FFCC0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96261" name="Picture 5" descr="boton_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96262" name="Text Box 6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SALIR</a:t>
            </a:r>
          </a:p>
        </p:txBody>
      </p:sp>
      <p:sp>
        <p:nvSpPr>
          <p:cNvPr id="96266" name="WordArt 10"/>
          <p:cNvSpPr>
            <a:spLocks noChangeArrowheads="1" noChangeShapeType="1" noTextEdit="1"/>
          </p:cNvSpPr>
          <p:nvPr/>
        </p:nvSpPr>
        <p:spPr bwMode="auto">
          <a:xfrm>
            <a:off x="3348038" y="620713"/>
            <a:ext cx="24765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POLYTHENE PAM</a:t>
            </a:r>
          </a:p>
        </p:txBody>
      </p:sp>
      <p:sp>
        <p:nvSpPr>
          <p:cNvPr id="96267" name="WordArt 11"/>
          <p:cNvSpPr>
            <a:spLocks noChangeArrowheads="1" noChangeShapeType="1" noTextEdit="1"/>
          </p:cNvSpPr>
          <p:nvPr/>
        </p:nvSpPr>
        <p:spPr bwMode="auto">
          <a:xfrm>
            <a:off x="4356100" y="1196975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1969</a:t>
            </a:r>
          </a:p>
        </p:txBody>
      </p:sp>
      <p:pic>
        <p:nvPicPr>
          <p:cNvPr id="96268" name="Picture 12" descr="beatles_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39975" y="1989138"/>
            <a:ext cx="4524375" cy="3200400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soft" dir="t">
              <a:rot lat="0" lon="0" rev="0"/>
            </a:lightRig>
          </a:scene3d>
          <a:sp3d prstMaterial="translucentPowder">
            <a:bevelT w="203200" h="50800" prst="slope"/>
          </a:sp3d>
        </p:spPr>
      </p:pic>
      <p:sp>
        <p:nvSpPr>
          <p:cNvPr id="96269" name="Text Box 13"/>
          <p:cNvSpPr txBox="1">
            <a:spLocks noChangeArrowheads="1"/>
          </p:cNvSpPr>
          <p:nvPr/>
        </p:nvSpPr>
        <p:spPr bwMode="auto">
          <a:xfrm>
            <a:off x="3348038" y="5949950"/>
            <a:ext cx="2519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i="1" dirty="0">
                <a:solidFill>
                  <a:srgbClr val="0000FF"/>
                </a:solidFill>
                <a:latin typeface="Trebuchet MS" pitchFamily="34" charset="0"/>
              </a:rPr>
              <a:t>AVANCE AUTOMATICO                        NO HACER CLIC</a:t>
            </a:r>
          </a:p>
        </p:txBody>
      </p:sp>
      <p:pic>
        <p:nvPicPr>
          <p:cNvPr id="11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4" name="Picture 4" descr="Fondo_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7285" name="Text Box 5"/>
          <p:cNvSpPr txBox="1">
            <a:spLocks noChangeArrowheads="1"/>
          </p:cNvSpPr>
          <p:nvPr/>
        </p:nvSpPr>
        <p:spPr bwMode="auto">
          <a:xfrm>
            <a:off x="1979613" y="260350"/>
            <a:ext cx="54006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00FF"/>
                </a:solidFill>
              </a:rPr>
              <a:t>Well you should see Polythene Pam</a:t>
            </a:r>
            <a:r>
              <a:rPr lang="es-ES" dirty="0">
                <a:solidFill>
                  <a:srgbClr val="FF33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0066"/>
                </a:solidFill>
              </a:rPr>
              <a:t>Bueno, deberías ver a Pam Polietileno </a:t>
            </a:r>
          </a:p>
        </p:txBody>
      </p:sp>
      <p:sp>
        <p:nvSpPr>
          <p:cNvPr id="97286" name="Text Box 6"/>
          <p:cNvSpPr txBox="1">
            <a:spLocks noChangeArrowheads="1"/>
          </p:cNvSpPr>
          <p:nvPr/>
        </p:nvSpPr>
        <p:spPr bwMode="auto">
          <a:xfrm>
            <a:off x="1547813" y="836613"/>
            <a:ext cx="6192837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00FF"/>
                </a:solidFill>
              </a:rPr>
              <a:t>She's so good-looking but she looks like a man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0066"/>
                </a:solidFill>
              </a:rPr>
              <a:t>Ella es tan guapa pero parece un hombre</a:t>
            </a:r>
            <a:r>
              <a:rPr lang="es-ES" dirty="0">
                <a:solidFill>
                  <a:srgbClr val="FF0066"/>
                </a:solidFill>
              </a:rPr>
              <a:t> </a:t>
            </a:r>
          </a:p>
        </p:txBody>
      </p:sp>
      <p:sp>
        <p:nvSpPr>
          <p:cNvPr id="97287" name="Text Box 7"/>
          <p:cNvSpPr txBox="1">
            <a:spLocks noChangeArrowheads="1"/>
          </p:cNvSpPr>
          <p:nvPr/>
        </p:nvSpPr>
        <p:spPr bwMode="auto">
          <a:xfrm>
            <a:off x="1547813" y="1484313"/>
            <a:ext cx="62642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00FF"/>
                </a:solidFill>
              </a:rPr>
              <a:t>Well you should see her in drag dressed in her polythene bag</a:t>
            </a:r>
            <a:r>
              <a:rPr lang="es-ES" dirty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0066"/>
                </a:solidFill>
              </a:rPr>
              <a:t>Bueno, deberías verla vestida de mujer en su bolsa de polietileno</a:t>
            </a:r>
          </a:p>
        </p:txBody>
      </p:sp>
      <p:sp>
        <p:nvSpPr>
          <p:cNvPr id="97288" name="Text Box 8"/>
          <p:cNvSpPr txBox="1">
            <a:spLocks noChangeArrowheads="1"/>
          </p:cNvSpPr>
          <p:nvPr/>
        </p:nvSpPr>
        <p:spPr bwMode="auto">
          <a:xfrm>
            <a:off x="1619250" y="2060575"/>
            <a:ext cx="59039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00FF"/>
                </a:solidFill>
              </a:rPr>
              <a:t>Yes you should see Polythene Pam</a:t>
            </a:r>
            <a:r>
              <a:rPr lang="es-ES" dirty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0066"/>
                </a:solidFill>
              </a:rPr>
              <a:t>Si, deberías ver a Pam Polietileno</a:t>
            </a:r>
          </a:p>
        </p:txBody>
      </p:sp>
      <p:sp>
        <p:nvSpPr>
          <p:cNvPr id="97289" name="Text Box 9"/>
          <p:cNvSpPr txBox="1">
            <a:spLocks noChangeArrowheads="1"/>
          </p:cNvSpPr>
          <p:nvPr/>
        </p:nvSpPr>
        <p:spPr bwMode="auto">
          <a:xfrm>
            <a:off x="2700338" y="2636838"/>
            <a:ext cx="3743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00FF"/>
                </a:solidFill>
              </a:rPr>
              <a:t>Yeah yeah yeah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0066"/>
                </a:solidFill>
              </a:rPr>
              <a:t>Si, si, si</a:t>
            </a:r>
          </a:p>
        </p:txBody>
      </p:sp>
      <p:sp>
        <p:nvSpPr>
          <p:cNvPr id="97290" name="Text Box 10"/>
          <p:cNvSpPr txBox="1">
            <a:spLocks noChangeArrowheads="1"/>
          </p:cNvSpPr>
          <p:nvPr/>
        </p:nvSpPr>
        <p:spPr bwMode="auto">
          <a:xfrm>
            <a:off x="2051050" y="3213100"/>
            <a:ext cx="50403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00FF"/>
                </a:solidFill>
              </a:rPr>
              <a:t>Get a dose of her in jackboots and kilt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0066"/>
                </a:solidFill>
              </a:rPr>
              <a:t>échale un vistazo en botas y falda escocesa</a:t>
            </a:r>
          </a:p>
        </p:txBody>
      </p:sp>
      <p:sp>
        <p:nvSpPr>
          <p:cNvPr id="97291" name="Text Box 11"/>
          <p:cNvSpPr txBox="1">
            <a:spLocks noChangeArrowheads="1"/>
          </p:cNvSpPr>
          <p:nvPr/>
        </p:nvSpPr>
        <p:spPr bwMode="auto">
          <a:xfrm>
            <a:off x="1619250" y="3860800"/>
            <a:ext cx="60483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00FF"/>
                </a:solidFill>
              </a:rPr>
              <a:t>She's killer-diller when she's Jacked to the Hilt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0066"/>
                </a:solidFill>
              </a:rPr>
              <a:t>Ella está “buenaza” cuando va de veintiún botones</a:t>
            </a:r>
          </a:p>
        </p:txBody>
      </p:sp>
      <p:sp>
        <p:nvSpPr>
          <p:cNvPr id="97292" name="Text Box 12"/>
          <p:cNvSpPr txBox="1">
            <a:spLocks noChangeArrowheads="1"/>
          </p:cNvSpPr>
          <p:nvPr/>
        </p:nvSpPr>
        <p:spPr bwMode="auto">
          <a:xfrm>
            <a:off x="1547813" y="4508500"/>
            <a:ext cx="61928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00FF"/>
                </a:solidFill>
              </a:rPr>
              <a:t>She's the kind of a girl that makes the "News of the World"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0066"/>
                </a:solidFill>
              </a:rPr>
              <a:t>Ella es el tipo de muchacha que se convierte en la “noticia del mundo”</a:t>
            </a:r>
          </a:p>
        </p:txBody>
      </p:sp>
      <p:sp>
        <p:nvSpPr>
          <p:cNvPr id="97293" name="Text Box 13"/>
          <p:cNvSpPr txBox="1">
            <a:spLocks noChangeArrowheads="1"/>
          </p:cNvSpPr>
          <p:nvPr/>
        </p:nvSpPr>
        <p:spPr bwMode="auto">
          <a:xfrm>
            <a:off x="1116013" y="5157788"/>
            <a:ext cx="6985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00FF"/>
                </a:solidFill>
              </a:rPr>
              <a:t>Yes, you could say she was attractively built  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0066"/>
                </a:solidFill>
              </a:rPr>
              <a:t>Si, tu podrías decir que ella estaba bien hecha</a:t>
            </a:r>
          </a:p>
        </p:txBody>
      </p:sp>
      <p:sp>
        <p:nvSpPr>
          <p:cNvPr id="97297" name="Text Box 17"/>
          <p:cNvSpPr txBox="1">
            <a:spLocks noChangeArrowheads="1"/>
          </p:cNvSpPr>
          <p:nvPr/>
        </p:nvSpPr>
        <p:spPr bwMode="auto">
          <a:xfrm>
            <a:off x="1908175" y="5805488"/>
            <a:ext cx="54006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00FF"/>
                </a:solidFill>
              </a:rPr>
              <a:t>Yeah, yeah, yeah  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0066"/>
                </a:solidFill>
              </a:rPr>
              <a:t>Si, si, si</a:t>
            </a:r>
          </a:p>
        </p:txBody>
      </p:sp>
      <p:pic>
        <p:nvPicPr>
          <p:cNvPr id="97298" name="Picture 18" descr="boton_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59563" y="5876925"/>
            <a:ext cx="358775" cy="358775"/>
          </a:xfrm>
          <a:prstGeom prst="rect">
            <a:avLst/>
          </a:prstGeom>
          <a:noFill/>
        </p:spPr>
      </p:pic>
      <p:sp>
        <p:nvSpPr>
          <p:cNvPr id="97299" name="Text Box 19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IR A MENU</a:t>
            </a:r>
          </a:p>
        </p:txBody>
      </p:sp>
      <p:pic>
        <p:nvPicPr>
          <p:cNvPr id="97300" name="Picture 20" descr="boton_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24750" y="5876925"/>
            <a:ext cx="358775" cy="358775"/>
          </a:xfrm>
          <a:prstGeom prst="rect">
            <a:avLst/>
          </a:prstGeom>
          <a:noFill/>
        </p:spPr>
      </p:pic>
      <p:sp>
        <p:nvSpPr>
          <p:cNvPr id="97301" name="Text Box 21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CANCION</a:t>
            </a:r>
          </a:p>
        </p:txBody>
      </p:sp>
      <p:sp>
        <p:nvSpPr>
          <p:cNvPr id="97303" name="Text Box 23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9" name="Picture 14" descr="boton_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88350" y="5876925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Polythene Pam- Beat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7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7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7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7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7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7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7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7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7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7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5" grpId="0"/>
      <p:bldP spid="97286" grpId="0"/>
      <p:bldP spid="97287" grpId="0"/>
      <p:bldP spid="97288" grpId="0"/>
      <p:bldP spid="97289" grpId="0"/>
      <p:bldP spid="97290" grpId="0"/>
      <p:bldP spid="97291" grpId="0"/>
      <p:bldP spid="97292" grpId="0"/>
      <p:bldP spid="97293" grpId="0"/>
      <p:bldP spid="9729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14" name="Rectangle 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DDEBCF"/>
              </a:gs>
              <a:gs pos="25000">
                <a:srgbClr val="9CB86E"/>
              </a:gs>
              <a:gs pos="50000">
                <a:srgbClr val="156B13"/>
              </a:gs>
              <a:gs pos="75000">
                <a:srgbClr val="9CB86E"/>
              </a:gs>
              <a:gs pos="100000">
                <a:srgbClr val="DDEBCF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>
              <a:solidFill>
                <a:srgbClr val="0066FF"/>
              </a:solidFill>
            </a:endParaRPr>
          </a:p>
        </p:txBody>
      </p:sp>
      <p:pic>
        <p:nvPicPr>
          <p:cNvPr id="98309" name="Picture 5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98313" name="Picture 9" descr="1967h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84438" y="1989138"/>
            <a:ext cx="4176712" cy="3652837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  <a:effectLst>
            <a:reflection blurRad="6350" stA="50000" endA="300" endPos="55500" dist="101600" dir="5400000" sy="-100000" algn="bl" rotWithShape="0"/>
          </a:effectLst>
          <a:scene3d>
            <a:camera prst="perspectiveHeroicExtremeLeftFacing"/>
            <a:lightRig rig="threePt" dir="t"/>
          </a:scene3d>
          <a:sp3d>
            <a:bevelT prst="slope"/>
          </a:sp3d>
        </p:spPr>
      </p:pic>
      <p:sp>
        <p:nvSpPr>
          <p:cNvPr id="98315" name="WordArt 11"/>
          <p:cNvSpPr>
            <a:spLocks noChangeArrowheads="1" noChangeShapeType="1" noTextEdit="1"/>
          </p:cNvSpPr>
          <p:nvPr/>
        </p:nvSpPr>
        <p:spPr bwMode="auto">
          <a:xfrm>
            <a:off x="3924300" y="549275"/>
            <a:ext cx="14478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I ME MINE</a:t>
            </a:r>
          </a:p>
        </p:txBody>
      </p:sp>
      <p:sp>
        <p:nvSpPr>
          <p:cNvPr id="98316" name="WordArt 12"/>
          <p:cNvSpPr>
            <a:spLocks noChangeArrowheads="1" noChangeShapeType="1" noTextEdit="1"/>
          </p:cNvSpPr>
          <p:nvPr/>
        </p:nvSpPr>
        <p:spPr bwMode="auto">
          <a:xfrm>
            <a:off x="4427538" y="1125538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1969</a:t>
            </a:r>
          </a:p>
        </p:txBody>
      </p:sp>
      <p:pic>
        <p:nvPicPr>
          <p:cNvPr id="10" name="Picture 7" descr="boton_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6500">
    <p:sndAc>
      <p:stSnd>
        <p:snd r:embed="rId2" name="I me mine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2" name="Picture 4" descr="fondo_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99333" name="Text Box 5"/>
          <p:cNvSpPr txBox="1">
            <a:spLocks noChangeArrowheads="1"/>
          </p:cNvSpPr>
          <p:nvPr/>
        </p:nvSpPr>
        <p:spPr bwMode="auto">
          <a:xfrm>
            <a:off x="900113" y="476250"/>
            <a:ext cx="29511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All through the day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Todo </a:t>
            </a:r>
            <a:r>
              <a:rPr lang="es-ES" sz="1200" dirty="0">
                <a:solidFill>
                  <a:schemeClr val="bg1"/>
                </a:solidFill>
              </a:rPr>
              <a:t>el día</a:t>
            </a:r>
          </a:p>
        </p:txBody>
      </p:sp>
      <p:sp>
        <p:nvSpPr>
          <p:cNvPr id="99335" name="Text Box 7"/>
          <p:cNvSpPr txBox="1">
            <a:spLocks noChangeArrowheads="1"/>
          </p:cNvSpPr>
          <p:nvPr/>
        </p:nvSpPr>
        <p:spPr bwMode="auto">
          <a:xfrm>
            <a:off x="395288" y="11255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FF00"/>
                </a:solidFill>
              </a:rPr>
              <a:t>I me mine,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99336" name="Text Box 8"/>
          <p:cNvSpPr txBox="1">
            <a:spLocks noChangeArrowheads="1"/>
          </p:cNvSpPr>
          <p:nvPr/>
        </p:nvSpPr>
        <p:spPr bwMode="auto">
          <a:xfrm>
            <a:off x="1476375" y="11255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FF00"/>
                </a:solidFill>
              </a:rPr>
              <a:t>I me mine,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99337" name="Text Box 9"/>
          <p:cNvSpPr txBox="1">
            <a:spLocks noChangeArrowheads="1"/>
          </p:cNvSpPr>
          <p:nvPr/>
        </p:nvSpPr>
        <p:spPr bwMode="auto">
          <a:xfrm>
            <a:off x="2555875" y="11255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FF00"/>
                </a:solidFill>
              </a:rPr>
              <a:t>I me mine,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99338" name="Text Box 10"/>
          <p:cNvSpPr txBox="1">
            <a:spLocks noChangeArrowheads="1"/>
          </p:cNvSpPr>
          <p:nvPr/>
        </p:nvSpPr>
        <p:spPr bwMode="auto">
          <a:xfrm>
            <a:off x="900113" y="1773238"/>
            <a:ext cx="29511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All through the night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Toda </a:t>
            </a:r>
            <a:r>
              <a:rPr lang="es-ES" sz="1200" dirty="0">
                <a:solidFill>
                  <a:schemeClr val="bg1"/>
                </a:solidFill>
              </a:rPr>
              <a:t>la noche</a:t>
            </a:r>
          </a:p>
        </p:txBody>
      </p:sp>
      <p:sp>
        <p:nvSpPr>
          <p:cNvPr id="99339" name="Text Box 11"/>
          <p:cNvSpPr txBox="1">
            <a:spLocks noChangeArrowheads="1"/>
          </p:cNvSpPr>
          <p:nvPr/>
        </p:nvSpPr>
        <p:spPr bwMode="auto">
          <a:xfrm>
            <a:off x="323850" y="24209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FF00"/>
                </a:solidFill>
              </a:rPr>
              <a:t>I me mine,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99340" name="Text Box 12"/>
          <p:cNvSpPr txBox="1">
            <a:spLocks noChangeArrowheads="1"/>
          </p:cNvSpPr>
          <p:nvPr/>
        </p:nvSpPr>
        <p:spPr bwMode="auto">
          <a:xfrm>
            <a:off x="1476375" y="24209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FF00"/>
                </a:solidFill>
              </a:rPr>
              <a:t>I me mine,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99341" name="Text Box 13"/>
          <p:cNvSpPr txBox="1">
            <a:spLocks noChangeArrowheads="1"/>
          </p:cNvSpPr>
          <p:nvPr/>
        </p:nvSpPr>
        <p:spPr bwMode="auto">
          <a:xfrm>
            <a:off x="2555875" y="24209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FF00"/>
                </a:solidFill>
              </a:rPr>
              <a:t>I me mine,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99342" name="Text Box 14"/>
          <p:cNvSpPr txBox="1">
            <a:spLocks noChangeArrowheads="1"/>
          </p:cNvSpPr>
          <p:nvPr/>
        </p:nvSpPr>
        <p:spPr bwMode="auto">
          <a:xfrm>
            <a:off x="611188" y="3068638"/>
            <a:ext cx="35274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Now they're leaving it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Ahora </a:t>
            </a:r>
            <a:r>
              <a:rPr lang="es-ES" sz="1200" dirty="0">
                <a:solidFill>
                  <a:schemeClr val="bg1"/>
                </a:solidFill>
              </a:rPr>
              <a:t>ellos están dejándolo</a:t>
            </a:r>
          </a:p>
        </p:txBody>
      </p:sp>
      <p:sp>
        <p:nvSpPr>
          <p:cNvPr id="99343" name="Text Box 15"/>
          <p:cNvSpPr txBox="1">
            <a:spLocks noChangeArrowheads="1"/>
          </p:cNvSpPr>
          <p:nvPr/>
        </p:nvSpPr>
        <p:spPr bwMode="auto">
          <a:xfrm>
            <a:off x="755650" y="3716338"/>
            <a:ext cx="31670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Ev'ryone's reading it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Todos lo están interpretando</a:t>
            </a:r>
          </a:p>
        </p:txBody>
      </p:sp>
      <p:sp>
        <p:nvSpPr>
          <p:cNvPr id="99344" name="Text Box 16"/>
          <p:cNvSpPr txBox="1">
            <a:spLocks noChangeArrowheads="1"/>
          </p:cNvSpPr>
          <p:nvPr/>
        </p:nvSpPr>
        <p:spPr bwMode="auto">
          <a:xfrm>
            <a:off x="395288" y="4365625"/>
            <a:ext cx="3816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Coming on strong all the time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Pero </a:t>
            </a:r>
            <a:r>
              <a:rPr lang="es-ES" sz="1200" dirty="0">
                <a:solidFill>
                  <a:schemeClr val="bg1"/>
                </a:solidFill>
              </a:rPr>
              <a:t>vamos con fuerza todo el tiempo</a:t>
            </a:r>
          </a:p>
        </p:txBody>
      </p:sp>
      <p:sp>
        <p:nvSpPr>
          <p:cNvPr id="99345" name="Text Box 17"/>
          <p:cNvSpPr txBox="1">
            <a:spLocks noChangeArrowheads="1"/>
          </p:cNvSpPr>
          <p:nvPr/>
        </p:nvSpPr>
        <p:spPr bwMode="auto">
          <a:xfrm>
            <a:off x="611188" y="5013325"/>
            <a:ext cx="33845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All through the day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Todo </a:t>
            </a:r>
            <a:r>
              <a:rPr lang="es-ES" sz="1200" dirty="0">
                <a:solidFill>
                  <a:schemeClr val="bg1"/>
                </a:solidFill>
              </a:rPr>
              <a:t>el día</a:t>
            </a:r>
          </a:p>
        </p:txBody>
      </p:sp>
      <p:sp>
        <p:nvSpPr>
          <p:cNvPr id="99346" name="Text Box 18"/>
          <p:cNvSpPr txBox="1">
            <a:spLocks noChangeArrowheads="1"/>
          </p:cNvSpPr>
          <p:nvPr/>
        </p:nvSpPr>
        <p:spPr bwMode="auto">
          <a:xfrm>
            <a:off x="900113" y="5661025"/>
            <a:ext cx="27368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 I me mine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99347" name="Text Box 19"/>
          <p:cNvSpPr txBox="1">
            <a:spLocks noChangeArrowheads="1"/>
          </p:cNvSpPr>
          <p:nvPr/>
        </p:nvSpPr>
        <p:spPr bwMode="auto">
          <a:xfrm>
            <a:off x="5219700" y="476250"/>
            <a:ext cx="19431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mine,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99348" name="Text Box 20"/>
          <p:cNvSpPr txBox="1">
            <a:spLocks noChangeArrowheads="1"/>
          </p:cNvSpPr>
          <p:nvPr/>
        </p:nvSpPr>
        <p:spPr bwMode="auto">
          <a:xfrm>
            <a:off x="6300788" y="476250"/>
            <a:ext cx="19431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99351" name="Text Box 23"/>
          <p:cNvSpPr txBox="1">
            <a:spLocks noChangeArrowheads="1"/>
          </p:cNvSpPr>
          <p:nvPr/>
        </p:nvSpPr>
        <p:spPr bwMode="auto">
          <a:xfrm>
            <a:off x="5219700" y="11255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mine, 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99352" name="Text Box 24"/>
          <p:cNvSpPr txBox="1">
            <a:spLocks noChangeArrowheads="1"/>
          </p:cNvSpPr>
          <p:nvPr/>
        </p:nvSpPr>
        <p:spPr bwMode="auto">
          <a:xfrm>
            <a:off x="6300788" y="11255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99353" name="Text Box 25"/>
          <p:cNvSpPr txBox="1">
            <a:spLocks noChangeArrowheads="1"/>
          </p:cNvSpPr>
          <p:nvPr/>
        </p:nvSpPr>
        <p:spPr bwMode="auto">
          <a:xfrm>
            <a:off x="5148263" y="1773238"/>
            <a:ext cx="31670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All I can hear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Todo lo que puedo oír</a:t>
            </a:r>
          </a:p>
        </p:txBody>
      </p:sp>
      <p:sp>
        <p:nvSpPr>
          <p:cNvPr id="99354" name="Text Box 26"/>
          <p:cNvSpPr txBox="1">
            <a:spLocks noChangeArrowheads="1"/>
          </p:cNvSpPr>
          <p:nvPr/>
        </p:nvSpPr>
        <p:spPr bwMode="auto">
          <a:xfrm>
            <a:off x="4716463" y="24209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mine,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99355" name="Text Box 27"/>
          <p:cNvSpPr txBox="1">
            <a:spLocks noChangeArrowheads="1"/>
          </p:cNvSpPr>
          <p:nvPr/>
        </p:nvSpPr>
        <p:spPr bwMode="auto">
          <a:xfrm>
            <a:off x="5795963" y="24209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mine,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99356" name="Text Box 28"/>
          <p:cNvSpPr txBox="1">
            <a:spLocks noChangeArrowheads="1"/>
          </p:cNvSpPr>
          <p:nvPr/>
        </p:nvSpPr>
        <p:spPr bwMode="auto">
          <a:xfrm>
            <a:off x="6804025" y="24209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99357" name="Text Box 29"/>
          <p:cNvSpPr txBox="1">
            <a:spLocks noChangeArrowheads="1"/>
          </p:cNvSpPr>
          <p:nvPr/>
        </p:nvSpPr>
        <p:spPr bwMode="auto">
          <a:xfrm>
            <a:off x="5508625" y="3068638"/>
            <a:ext cx="24479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Even those tears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incluso esas lágrimas</a:t>
            </a:r>
          </a:p>
        </p:txBody>
      </p:sp>
      <p:sp>
        <p:nvSpPr>
          <p:cNvPr id="99358" name="Text Box 30"/>
          <p:cNvSpPr txBox="1">
            <a:spLocks noChangeArrowheads="1"/>
          </p:cNvSpPr>
          <p:nvPr/>
        </p:nvSpPr>
        <p:spPr bwMode="auto">
          <a:xfrm>
            <a:off x="4716463" y="37163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mine,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99359" name="Text Box 31"/>
          <p:cNvSpPr txBox="1">
            <a:spLocks noChangeArrowheads="1"/>
          </p:cNvSpPr>
          <p:nvPr/>
        </p:nvSpPr>
        <p:spPr bwMode="auto">
          <a:xfrm>
            <a:off x="5795963" y="37163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99360" name="Text Box 32"/>
          <p:cNvSpPr txBox="1">
            <a:spLocks noChangeArrowheads="1"/>
          </p:cNvSpPr>
          <p:nvPr/>
        </p:nvSpPr>
        <p:spPr bwMode="auto">
          <a:xfrm>
            <a:off x="6804025" y="37163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99361" name="Text Box 33"/>
          <p:cNvSpPr txBox="1">
            <a:spLocks noChangeArrowheads="1"/>
          </p:cNvSpPr>
          <p:nvPr/>
        </p:nvSpPr>
        <p:spPr bwMode="auto">
          <a:xfrm>
            <a:off x="5076825" y="4365625"/>
            <a:ext cx="33115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No-one's frightened of playing it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Nadie tiene miedo de jugarlo</a:t>
            </a:r>
          </a:p>
        </p:txBody>
      </p:sp>
      <p:sp>
        <p:nvSpPr>
          <p:cNvPr id="99362" name="Text Box 34"/>
          <p:cNvSpPr txBox="1">
            <a:spLocks noChangeArrowheads="1"/>
          </p:cNvSpPr>
          <p:nvPr/>
        </p:nvSpPr>
        <p:spPr bwMode="auto">
          <a:xfrm>
            <a:off x="4859338" y="5013325"/>
            <a:ext cx="3816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Ev'ryone's saying it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todos están diciéndolo</a:t>
            </a:r>
          </a:p>
        </p:txBody>
      </p:sp>
      <p:pic>
        <p:nvPicPr>
          <p:cNvPr id="99363" name="Picture 35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99364" name="Text Box 36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sp>
        <p:nvSpPr>
          <p:cNvPr id="99366" name="Text Box 38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34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6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9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9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9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9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9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9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9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9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9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99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99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99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3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99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99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9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3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99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1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99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4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99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9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6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99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99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2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99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3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9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3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99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6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99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3" grpId="0"/>
      <p:bldP spid="99335" grpId="0"/>
      <p:bldP spid="99336" grpId="0"/>
      <p:bldP spid="99337" grpId="0"/>
      <p:bldP spid="99338" grpId="0"/>
      <p:bldP spid="99339" grpId="0"/>
      <p:bldP spid="99340" grpId="0"/>
      <p:bldP spid="99341" grpId="0"/>
      <p:bldP spid="99342" grpId="0"/>
      <p:bldP spid="99343" grpId="0"/>
      <p:bldP spid="99344" grpId="0"/>
      <p:bldP spid="99345" grpId="0"/>
      <p:bldP spid="99346" grpId="0"/>
      <p:bldP spid="99347" grpId="0"/>
      <p:bldP spid="99348" grpId="0"/>
      <p:bldP spid="99351" grpId="0"/>
      <p:bldP spid="99352" grpId="0"/>
      <p:bldP spid="99353" grpId="0"/>
      <p:bldP spid="99354" grpId="0"/>
      <p:bldP spid="99355" grpId="0"/>
      <p:bldP spid="99356" grpId="0"/>
      <p:bldP spid="99357" grpId="0"/>
      <p:bldP spid="99358" grpId="0"/>
      <p:bldP spid="99359" grpId="0"/>
      <p:bldP spid="99360" grpId="0"/>
      <p:bldP spid="99361" grpId="0"/>
      <p:bldP spid="9936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fondo_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101379" name="Text Box 3"/>
          <p:cNvSpPr txBox="1">
            <a:spLocks noChangeArrowheads="1"/>
          </p:cNvSpPr>
          <p:nvPr/>
        </p:nvSpPr>
        <p:spPr bwMode="auto">
          <a:xfrm>
            <a:off x="827088" y="476250"/>
            <a:ext cx="33845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Flowing more freely than wine 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Fluye más libremente que el vino </a:t>
            </a:r>
          </a:p>
        </p:txBody>
      </p:sp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971550" y="1125538"/>
            <a:ext cx="29511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All through your life</a:t>
            </a:r>
            <a:endParaRPr lang="es-ES"/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Toda tu vida</a:t>
            </a:r>
          </a:p>
        </p:txBody>
      </p:sp>
      <p:sp>
        <p:nvSpPr>
          <p:cNvPr id="101381" name="Text Box 5"/>
          <p:cNvSpPr txBox="1">
            <a:spLocks noChangeArrowheads="1"/>
          </p:cNvSpPr>
          <p:nvPr/>
        </p:nvSpPr>
        <p:spPr bwMode="auto">
          <a:xfrm>
            <a:off x="971550" y="1773238"/>
            <a:ext cx="27368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  I me mine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 Yo, mi, mío</a:t>
            </a:r>
          </a:p>
        </p:txBody>
      </p:sp>
      <p:sp>
        <p:nvSpPr>
          <p:cNvPr id="101382" name="Text Box 6"/>
          <p:cNvSpPr txBox="1">
            <a:spLocks noChangeArrowheads="1"/>
          </p:cNvSpPr>
          <p:nvPr/>
        </p:nvSpPr>
        <p:spPr bwMode="auto">
          <a:xfrm>
            <a:off x="900113" y="24209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mine, 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101383" name="Text Box 7"/>
          <p:cNvSpPr txBox="1">
            <a:spLocks noChangeArrowheads="1"/>
          </p:cNvSpPr>
          <p:nvPr/>
        </p:nvSpPr>
        <p:spPr bwMode="auto">
          <a:xfrm>
            <a:off x="1979613" y="24209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101384" name="Text Box 8"/>
          <p:cNvSpPr txBox="1">
            <a:spLocks noChangeArrowheads="1"/>
          </p:cNvSpPr>
          <p:nvPr/>
        </p:nvSpPr>
        <p:spPr bwMode="auto">
          <a:xfrm>
            <a:off x="900113" y="30686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mine, 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101385" name="Text Box 9"/>
          <p:cNvSpPr txBox="1">
            <a:spLocks noChangeArrowheads="1"/>
          </p:cNvSpPr>
          <p:nvPr/>
        </p:nvSpPr>
        <p:spPr bwMode="auto">
          <a:xfrm>
            <a:off x="1979613" y="3068638"/>
            <a:ext cx="1943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 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101386" name="Text Box 10"/>
          <p:cNvSpPr txBox="1">
            <a:spLocks noChangeArrowheads="1"/>
          </p:cNvSpPr>
          <p:nvPr/>
        </p:nvSpPr>
        <p:spPr bwMode="auto">
          <a:xfrm>
            <a:off x="827088" y="3716338"/>
            <a:ext cx="31670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All I can hear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Todo lo que puedo oír</a:t>
            </a:r>
          </a:p>
        </p:txBody>
      </p:sp>
      <p:sp>
        <p:nvSpPr>
          <p:cNvPr id="101387" name="Text Box 11"/>
          <p:cNvSpPr txBox="1">
            <a:spLocks noChangeArrowheads="1"/>
          </p:cNvSpPr>
          <p:nvPr/>
        </p:nvSpPr>
        <p:spPr bwMode="auto">
          <a:xfrm>
            <a:off x="395288" y="4365625"/>
            <a:ext cx="19431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mine,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101388" name="Text Box 12"/>
          <p:cNvSpPr txBox="1">
            <a:spLocks noChangeArrowheads="1"/>
          </p:cNvSpPr>
          <p:nvPr/>
        </p:nvSpPr>
        <p:spPr bwMode="auto">
          <a:xfrm>
            <a:off x="1476375" y="4365625"/>
            <a:ext cx="19431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mine,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101389" name="Text Box 13"/>
          <p:cNvSpPr txBox="1">
            <a:spLocks noChangeArrowheads="1"/>
          </p:cNvSpPr>
          <p:nvPr/>
        </p:nvSpPr>
        <p:spPr bwMode="auto">
          <a:xfrm>
            <a:off x="2555875" y="4365625"/>
            <a:ext cx="19431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101390" name="Text Box 14"/>
          <p:cNvSpPr txBox="1">
            <a:spLocks noChangeArrowheads="1"/>
          </p:cNvSpPr>
          <p:nvPr/>
        </p:nvSpPr>
        <p:spPr bwMode="auto">
          <a:xfrm>
            <a:off x="1187450" y="5013325"/>
            <a:ext cx="24479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Even those tears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incluso esas lágrimas</a:t>
            </a:r>
          </a:p>
        </p:txBody>
      </p:sp>
      <p:sp>
        <p:nvSpPr>
          <p:cNvPr id="101391" name="Text Box 15"/>
          <p:cNvSpPr txBox="1">
            <a:spLocks noChangeArrowheads="1"/>
          </p:cNvSpPr>
          <p:nvPr/>
        </p:nvSpPr>
        <p:spPr bwMode="auto">
          <a:xfrm>
            <a:off x="395288" y="5661025"/>
            <a:ext cx="19431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mine,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101392" name="Text Box 16"/>
          <p:cNvSpPr txBox="1">
            <a:spLocks noChangeArrowheads="1"/>
          </p:cNvSpPr>
          <p:nvPr/>
        </p:nvSpPr>
        <p:spPr bwMode="auto">
          <a:xfrm>
            <a:off x="1476375" y="5661025"/>
            <a:ext cx="19431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mine,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101393" name="Text Box 17"/>
          <p:cNvSpPr txBox="1">
            <a:spLocks noChangeArrowheads="1"/>
          </p:cNvSpPr>
          <p:nvPr/>
        </p:nvSpPr>
        <p:spPr bwMode="auto">
          <a:xfrm>
            <a:off x="2555875" y="5661025"/>
            <a:ext cx="19431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me mine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Yo, mi, mío</a:t>
            </a:r>
          </a:p>
        </p:txBody>
      </p:sp>
      <p:sp>
        <p:nvSpPr>
          <p:cNvPr id="101395" name="Text Box 19"/>
          <p:cNvSpPr txBox="1">
            <a:spLocks noChangeArrowheads="1"/>
          </p:cNvSpPr>
          <p:nvPr/>
        </p:nvSpPr>
        <p:spPr bwMode="auto">
          <a:xfrm>
            <a:off x="5003800" y="476250"/>
            <a:ext cx="33115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No-one's frightened of playing it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Nadie tiene miedo de jugarlo</a:t>
            </a:r>
          </a:p>
        </p:txBody>
      </p:sp>
      <p:sp>
        <p:nvSpPr>
          <p:cNvPr id="101396" name="Text Box 20"/>
          <p:cNvSpPr txBox="1">
            <a:spLocks noChangeArrowheads="1"/>
          </p:cNvSpPr>
          <p:nvPr/>
        </p:nvSpPr>
        <p:spPr bwMode="auto">
          <a:xfrm>
            <a:off x="4716463" y="1125538"/>
            <a:ext cx="3816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Ev'ryone's saying it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todos están diciéndolo</a:t>
            </a:r>
          </a:p>
        </p:txBody>
      </p:sp>
      <p:sp>
        <p:nvSpPr>
          <p:cNvPr id="101397" name="Text Box 21"/>
          <p:cNvSpPr txBox="1">
            <a:spLocks noChangeArrowheads="1"/>
          </p:cNvSpPr>
          <p:nvPr/>
        </p:nvSpPr>
        <p:spPr bwMode="auto">
          <a:xfrm>
            <a:off x="4932363" y="1773238"/>
            <a:ext cx="3384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Flowing more freely than wine 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Fluye más libremente que el vino </a:t>
            </a:r>
          </a:p>
        </p:txBody>
      </p:sp>
      <p:sp>
        <p:nvSpPr>
          <p:cNvPr id="101398" name="Text Box 22"/>
          <p:cNvSpPr txBox="1">
            <a:spLocks noChangeArrowheads="1"/>
          </p:cNvSpPr>
          <p:nvPr/>
        </p:nvSpPr>
        <p:spPr bwMode="auto">
          <a:xfrm>
            <a:off x="5148263" y="2420938"/>
            <a:ext cx="29511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All through your life</a:t>
            </a:r>
            <a:endParaRPr lang="es-ES"/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Toda tu vida</a:t>
            </a:r>
          </a:p>
        </p:txBody>
      </p:sp>
      <p:sp>
        <p:nvSpPr>
          <p:cNvPr id="101399" name="Text Box 23"/>
          <p:cNvSpPr txBox="1">
            <a:spLocks noChangeArrowheads="1"/>
          </p:cNvSpPr>
          <p:nvPr/>
        </p:nvSpPr>
        <p:spPr bwMode="auto">
          <a:xfrm>
            <a:off x="5148263" y="3068638"/>
            <a:ext cx="27368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  I me mine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 Yo, mi, mío</a:t>
            </a:r>
          </a:p>
        </p:txBody>
      </p:sp>
      <p:pic>
        <p:nvPicPr>
          <p:cNvPr id="101400" name="Picture 24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5876925"/>
            <a:ext cx="358775" cy="358775"/>
          </a:xfrm>
          <a:prstGeom prst="rect">
            <a:avLst/>
          </a:prstGeom>
          <a:noFill/>
        </p:spPr>
      </p:pic>
      <p:sp>
        <p:nvSpPr>
          <p:cNvPr id="101401" name="Text Box 25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pic>
        <p:nvPicPr>
          <p:cNvPr id="101402" name="Picture 26" descr="boton_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5876925"/>
            <a:ext cx="358775" cy="358775"/>
          </a:xfrm>
          <a:prstGeom prst="rect">
            <a:avLst/>
          </a:prstGeom>
          <a:noFill/>
        </p:spPr>
      </p:pic>
      <p:sp>
        <p:nvSpPr>
          <p:cNvPr id="101403" name="Text Box 27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CANCION</a:t>
            </a:r>
          </a:p>
        </p:txBody>
      </p:sp>
      <p:sp>
        <p:nvSpPr>
          <p:cNvPr id="101405" name="Text Box 29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29" name="Picture 14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8350" y="5876925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1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1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1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1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1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1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1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1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1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1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8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1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1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1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2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1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3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01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01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01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01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3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1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/>
      <p:bldP spid="101380" grpId="0"/>
      <p:bldP spid="101381" grpId="0"/>
      <p:bldP spid="101382" grpId="0"/>
      <p:bldP spid="101383" grpId="0"/>
      <p:bldP spid="101384" grpId="0"/>
      <p:bldP spid="101385" grpId="0"/>
      <p:bldP spid="101386" grpId="0"/>
      <p:bldP spid="101387" grpId="0"/>
      <p:bldP spid="101388" grpId="0"/>
      <p:bldP spid="101389" grpId="0"/>
      <p:bldP spid="101390" grpId="0"/>
      <p:bldP spid="101391" grpId="0"/>
      <p:bldP spid="101392" grpId="0"/>
      <p:bldP spid="101393" grpId="0"/>
      <p:bldP spid="101395" grpId="0"/>
      <p:bldP spid="101396" grpId="0"/>
      <p:bldP spid="101397" grpId="0"/>
      <p:bldP spid="101398" grpId="0"/>
      <p:bldP spid="10139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9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3366FF"/>
              </a:gs>
              <a:gs pos="12500">
                <a:srgbClr val="01A78F"/>
              </a:gs>
              <a:gs pos="25000">
                <a:srgbClr val="FFFF00"/>
              </a:gs>
              <a:gs pos="37500">
                <a:srgbClr val="FF6633"/>
              </a:gs>
              <a:gs pos="50000">
                <a:srgbClr val="FF3399"/>
              </a:gs>
              <a:gs pos="62500">
                <a:srgbClr val="FF6633"/>
              </a:gs>
              <a:gs pos="75000">
                <a:srgbClr val="FFFF00"/>
              </a:gs>
              <a:gs pos="87500">
                <a:srgbClr val="01A78F"/>
              </a:gs>
              <a:gs pos="100000">
                <a:srgbClr val="3366FF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rgbClr val="0066FF"/>
              </a:solidFill>
            </a:endParaRPr>
          </a:p>
        </p:txBody>
      </p:sp>
      <p:pic>
        <p:nvPicPr>
          <p:cNvPr id="104453" name="Picture 5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104454" name="Text Box 6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04456" name="Text Box 8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sp>
        <p:nvSpPr>
          <p:cNvPr id="104460" name="WordArt 12"/>
          <p:cNvSpPr>
            <a:spLocks noChangeArrowheads="1" noChangeShapeType="1" noTextEdit="1"/>
          </p:cNvSpPr>
          <p:nvPr/>
        </p:nvSpPr>
        <p:spPr bwMode="auto">
          <a:xfrm>
            <a:off x="3635375" y="549275"/>
            <a:ext cx="18954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REVOLUTION</a:t>
            </a:r>
          </a:p>
        </p:txBody>
      </p:sp>
      <p:sp>
        <p:nvSpPr>
          <p:cNvPr id="104461" name="WordArt 13"/>
          <p:cNvSpPr>
            <a:spLocks noChangeArrowheads="1" noChangeShapeType="1" noTextEdit="1"/>
          </p:cNvSpPr>
          <p:nvPr/>
        </p:nvSpPr>
        <p:spPr bwMode="auto">
          <a:xfrm>
            <a:off x="4356100" y="1125538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1968</a:t>
            </a:r>
          </a:p>
        </p:txBody>
      </p:sp>
      <p:pic>
        <p:nvPicPr>
          <p:cNvPr id="104463" name="Picture 15" descr="Abbey%20Road%20Front%20Cover%204%20BMP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71775" y="1916113"/>
            <a:ext cx="3624263" cy="3624262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  <a:effectLst>
            <a:reflection blurRad="6350" stA="50000" endA="300" endPos="55500" dist="101600" dir="5400000" sy="-100000" algn="bl" rotWithShape="0"/>
          </a:effectLst>
          <a:scene3d>
            <a:camera prst="perspectiveHeroicExtremeRightFacing"/>
            <a:lightRig rig="threePt" dir="t"/>
          </a:scene3d>
          <a:sp3d>
            <a:bevelT prst="slope"/>
          </a:sp3d>
        </p:spPr>
      </p:pic>
      <p:pic>
        <p:nvPicPr>
          <p:cNvPr id="10" name="Picture 7" descr="boton_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7700">
    <p:sndAc>
      <p:stSnd>
        <p:snd r:embed="rId2" name="Revolution- Beatles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6" name="Picture 4" descr="fondo_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5477" name="Text Box 5"/>
          <p:cNvSpPr txBox="1">
            <a:spLocks noChangeArrowheads="1"/>
          </p:cNvSpPr>
          <p:nvPr/>
        </p:nvSpPr>
        <p:spPr bwMode="auto">
          <a:xfrm>
            <a:off x="2051050" y="393700"/>
            <a:ext cx="5257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05478" name="Text Box 6"/>
          <p:cNvSpPr txBox="1">
            <a:spLocks noChangeArrowheads="1"/>
          </p:cNvSpPr>
          <p:nvPr/>
        </p:nvSpPr>
        <p:spPr bwMode="auto">
          <a:xfrm>
            <a:off x="755650" y="476250"/>
            <a:ext cx="31686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You say you want a revolution</a:t>
            </a:r>
            <a:r>
              <a:rPr lang="es-E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Dices que deseas una revolución</a:t>
            </a:r>
          </a:p>
        </p:txBody>
      </p:sp>
      <p:sp>
        <p:nvSpPr>
          <p:cNvPr id="105480" name="Text Box 8"/>
          <p:cNvSpPr txBox="1">
            <a:spLocks noChangeArrowheads="1"/>
          </p:cNvSpPr>
          <p:nvPr/>
        </p:nvSpPr>
        <p:spPr bwMode="auto">
          <a:xfrm>
            <a:off x="900113" y="1125538"/>
            <a:ext cx="28797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CC66"/>
                </a:solidFill>
              </a:rPr>
              <a:t>Well, you know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Bueno, </a:t>
            </a:r>
            <a:r>
              <a:rPr lang="es-ES" sz="1200" dirty="0" smtClean="0">
                <a:solidFill>
                  <a:schemeClr val="bg1"/>
                </a:solidFill>
              </a:rPr>
              <a:t>tú </a:t>
            </a:r>
            <a:r>
              <a:rPr lang="es-ES" sz="1200" dirty="0">
                <a:solidFill>
                  <a:schemeClr val="bg1"/>
                </a:solidFill>
              </a:rPr>
              <a:t>sabes</a:t>
            </a:r>
          </a:p>
        </p:txBody>
      </p:sp>
      <p:sp>
        <p:nvSpPr>
          <p:cNvPr id="105481" name="Text Box 9"/>
          <p:cNvSpPr txBox="1">
            <a:spLocks noChangeArrowheads="1"/>
          </p:cNvSpPr>
          <p:nvPr/>
        </p:nvSpPr>
        <p:spPr bwMode="auto">
          <a:xfrm>
            <a:off x="539750" y="1773238"/>
            <a:ext cx="36718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We all want to change the world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que todos deseamos cambiar el mundo</a:t>
            </a:r>
          </a:p>
        </p:txBody>
      </p:sp>
      <p:sp>
        <p:nvSpPr>
          <p:cNvPr id="105482" name="Text Box 10"/>
          <p:cNvSpPr txBox="1">
            <a:spLocks noChangeArrowheads="1"/>
          </p:cNvSpPr>
          <p:nvPr/>
        </p:nvSpPr>
        <p:spPr bwMode="auto">
          <a:xfrm>
            <a:off x="395288" y="2420938"/>
            <a:ext cx="38893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You tell me that it’s evolution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Me dices que eso es evolución</a:t>
            </a:r>
          </a:p>
        </p:txBody>
      </p:sp>
      <p:sp>
        <p:nvSpPr>
          <p:cNvPr id="105483" name="Text Box 11"/>
          <p:cNvSpPr txBox="1">
            <a:spLocks noChangeArrowheads="1"/>
          </p:cNvSpPr>
          <p:nvPr/>
        </p:nvSpPr>
        <p:spPr bwMode="auto">
          <a:xfrm>
            <a:off x="755650" y="3068638"/>
            <a:ext cx="3168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CC66"/>
                </a:solidFill>
              </a:rPr>
              <a:t>Well, you know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Bueno, </a:t>
            </a:r>
            <a:r>
              <a:rPr lang="es-ES" sz="1200" dirty="0" smtClean="0">
                <a:solidFill>
                  <a:schemeClr val="bg1"/>
                </a:solidFill>
              </a:rPr>
              <a:t>tú </a:t>
            </a:r>
            <a:r>
              <a:rPr lang="es-ES" sz="1200" dirty="0">
                <a:solidFill>
                  <a:schemeClr val="bg1"/>
                </a:solidFill>
              </a:rPr>
              <a:t>sabes</a:t>
            </a:r>
          </a:p>
        </p:txBody>
      </p:sp>
      <p:sp>
        <p:nvSpPr>
          <p:cNvPr id="105484" name="Text Box 12"/>
          <p:cNvSpPr txBox="1">
            <a:spLocks noChangeArrowheads="1"/>
          </p:cNvSpPr>
          <p:nvPr/>
        </p:nvSpPr>
        <p:spPr bwMode="auto">
          <a:xfrm>
            <a:off x="468313" y="3716338"/>
            <a:ext cx="39608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CC66"/>
                </a:solidFill>
              </a:rPr>
              <a:t>We all want to change the world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que todos deseamos cambiar el mundo</a:t>
            </a:r>
          </a:p>
        </p:txBody>
      </p:sp>
      <p:sp>
        <p:nvSpPr>
          <p:cNvPr id="105485" name="Text Box 13"/>
          <p:cNvSpPr txBox="1">
            <a:spLocks noChangeArrowheads="1"/>
          </p:cNvSpPr>
          <p:nvPr/>
        </p:nvSpPr>
        <p:spPr bwMode="auto">
          <a:xfrm>
            <a:off x="468313" y="4365625"/>
            <a:ext cx="39608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CC66"/>
                </a:solidFill>
              </a:rPr>
              <a:t>But when you talk about destruction</a:t>
            </a:r>
            <a:r>
              <a:rPr lang="es-ES" dirty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Pero cuando </a:t>
            </a:r>
            <a:r>
              <a:rPr lang="es-ES" sz="1200" dirty="0" smtClean="0">
                <a:solidFill>
                  <a:schemeClr val="bg1"/>
                </a:solidFill>
              </a:rPr>
              <a:t>tú </a:t>
            </a:r>
            <a:r>
              <a:rPr lang="es-ES" sz="1200" dirty="0">
                <a:solidFill>
                  <a:schemeClr val="bg1"/>
                </a:solidFill>
              </a:rPr>
              <a:t>hablas acerca de destrucción</a:t>
            </a:r>
          </a:p>
        </p:txBody>
      </p:sp>
      <p:sp>
        <p:nvSpPr>
          <p:cNvPr id="105486" name="Text Box 14"/>
          <p:cNvSpPr txBox="1">
            <a:spLocks noChangeArrowheads="1"/>
          </p:cNvSpPr>
          <p:nvPr/>
        </p:nvSpPr>
        <p:spPr bwMode="auto">
          <a:xfrm>
            <a:off x="323850" y="5013325"/>
            <a:ext cx="41052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Don’t you know that you can count me out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Sabes que no puedes contar conmigo</a:t>
            </a:r>
            <a:r>
              <a:rPr lang="en-U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12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5487" name="Text Box 15"/>
          <p:cNvSpPr txBox="1">
            <a:spLocks noChangeArrowheads="1"/>
          </p:cNvSpPr>
          <p:nvPr/>
        </p:nvSpPr>
        <p:spPr bwMode="auto">
          <a:xfrm>
            <a:off x="468313" y="5661025"/>
            <a:ext cx="38893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Don’t you know it’s going to be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No sabes que todo estará</a:t>
            </a:r>
          </a:p>
        </p:txBody>
      </p:sp>
      <p:sp>
        <p:nvSpPr>
          <p:cNvPr id="105490" name="Text Box 18"/>
          <p:cNvSpPr txBox="1">
            <a:spLocks noChangeArrowheads="1"/>
          </p:cNvSpPr>
          <p:nvPr/>
        </p:nvSpPr>
        <p:spPr bwMode="auto">
          <a:xfrm>
            <a:off x="4427538" y="1125538"/>
            <a:ext cx="43926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You say you got a real solution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Dices que tienes una real solución</a:t>
            </a:r>
          </a:p>
        </p:txBody>
      </p:sp>
      <p:sp>
        <p:nvSpPr>
          <p:cNvPr id="105491" name="Text Box 19"/>
          <p:cNvSpPr txBox="1">
            <a:spLocks noChangeArrowheads="1"/>
          </p:cNvSpPr>
          <p:nvPr/>
        </p:nvSpPr>
        <p:spPr bwMode="auto">
          <a:xfrm>
            <a:off x="5219700" y="1773238"/>
            <a:ext cx="28797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CC66"/>
                </a:solidFill>
              </a:rPr>
              <a:t>Well, you know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Bueno, </a:t>
            </a:r>
            <a:r>
              <a:rPr lang="es-ES" sz="1200" dirty="0" smtClean="0">
                <a:solidFill>
                  <a:schemeClr val="bg1"/>
                </a:solidFill>
              </a:rPr>
              <a:t>tú </a:t>
            </a:r>
            <a:r>
              <a:rPr lang="es-ES" sz="1200" dirty="0">
                <a:solidFill>
                  <a:schemeClr val="bg1"/>
                </a:solidFill>
              </a:rPr>
              <a:t>sabes</a:t>
            </a:r>
          </a:p>
        </p:txBody>
      </p:sp>
      <p:sp>
        <p:nvSpPr>
          <p:cNvPr id="105492" name="Text Box 20"/>
          <p:cNvSpPr txBox="1">
            <a:spLocks noChangeArrowheads="1"/>
          </p:cNvSpPr>
          <p:nvPr/>
        </p:nvSpPr>
        <p:spPr bwMode="auto">
          <a:xfrm>
            <a:off x="4643438" y="2420938"/>
            <a:ext cx="39608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We’d all love to see the plan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que todos gustaríamos ver el plan</a:t>
            </a:r>
          </a:p>
        </p:txBody>
      </p:sp>
      <p:sp>
        <p:nvSpPr>
          <p:cNvPr id="105493" name="Text Box 21"/>
          <p:cNvSpPr txBox="1">
            <a:spLocks noChangeArrowheads="1"/>
          </p:cNvSpPr>
          <p:nvPr/>
        </p:nvSpPr>
        <p:spPr bwMode="auto">
          <a:xfrm>
            <a:off x="4643438" y="3068638"/>
            <a:ext cx="38877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You ask me for a contribution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Me pides una contribución</a:t>
            </a:r>
          </a:p>
        </p:txBody>
      </p:sp>
      <p:sp>
        <p:nvSpPr>
          <p:cNvPr id="105494" name="Text Box 22"/>
          <p:cNvSpPr txBox="1">
            <a:spLocks noChangeArrowheads="1"/>
          </p:cNvSpPr>
          <p:nvPr/>
        </p:nvSpPr>
        <p:spPr bwMode="auto">
          <a:xfrm>
            <a:off x="5148263" y="3716338"/>
            <a:ext cx="28797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CC66"/>
                </a:solidFill>
              </a:rPr>
              <a:t>Well, you know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Bueno, </a:t>
            </a:r>
            <a:r>
              <a:rPr lang="es-ES" sz="1200" dirty="0" smtClean="0">
                <a:solidFill>
                  <a:schemeClr val="bg1"/>
                </a:solidFill>
              </a:rPr>
              <a:t>tú </a:t>
            </a:r>
            <a:r>
              <a:rPr lang="es-ES" sz="1200" dirty="0">
                <a:solidFill>
                  <a:schemeClr val="bg1"/>
                </a:solidFill>
              </a:rPr>
              <a:t>sabes</a:t>
            </a:r>
          </a:p>
        </p:txBody>
      </p:sp>
      <p:sp>
        <p:nvSpPr>
          <p:cNvPr id="105495" name="Text Box 23"/>
          <p:cNvSpPr txBox="1">
            <a:spLocks noChangeArrowheads="1"/>
          </p:cNvSpPr>
          <p:nvPr/>
        </p:nvSpPr>
        <p:spPr bwMode="auto">
          <a:xfrm>
            <a:off x="4932363" y="4365625"/>
            <a:ext cx="32400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We’re doing what we can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que todos hacemos lo que podemos</a:t>
            </a:r>
          </a:p>
        </p:txBody>
      </p:sp>
      <p:sp>
        <p:nvSpPr>
          <p:cNvPr id="105496" name="Text Box 24"/>
          <p:cNvSpPr txBox="1">
            <a:spLocks noChangeArrowheads="1"/>
          </p:cNvSpPr>
          <p:nvPr/>
        </p:nvSpPr>
        <p:spPr bwMode="auto">
          <a:xfrm>
            <a:off x="4932363" y="5013325"/>
            <a:ext cx="31686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But if you want money</a:t>
            </a: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Pero si deseas dinero</a:t>
            </a:r>
          </a:p>
        </p:txBody>
      </p:sp>
      <p:sp>
        <p:nvSpPr>
          <p:cNvPr id="105497" name="Text Box 25"/>
          <p:cNvSpPr txBox="1">
            <a:spLocks noChangeArrowheads="1"/>
          </p:cNvSpPr>
          <p:nvPr/>
        </p:nvSpPr>
        <p:spPr bwMode="auto">
          <a:xfrm>
            <a:off x="5435600" y="476250"/>
            <a:ext cx="936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alright,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bien,</a:t>
            </a:r>
          </a:p>
        </p:txBody>
      </p:sp>
      <p:sp>
        <p:nvSpPr>
          <p:cNvPr id="105498" name="Text Box 26"/>
          <p:cNvSpPr txBox="1">
            <a:spLocks noChangeArrowheads="1"/>
          </p:cNvSpPr>
          <p:nvPr/>
        </p:nvSpPr>
        <p:spPr bwMode="auto">
          <a:xfrm>
            <a:off x="6227763" y="476250"/>
            <a:ext cx="936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alright,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bien,</a:t>
            </a:r>
          </a:p>
        </p:txBody>
      </p:sp>
      <p:sp>
        <p:nvSpPr>
          <p:cNvPr id="105499" name="Text Box 27"/>
          <p:cNvSpPr txBox="1">
            <a:spLocks noChangeArrowheads="1"/>
          </p:cNvSpPr>
          <p:nvPr/>
        </p:nvSpPr>
        <p:spPr bwMode="auto">
          <a:xfrm>
            <a:off x="6948488" y="476250"/>
            <a:ext cx="936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alright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</a:t>
            </a:r>
          </a:p>
        </p:txBody>
      </p:sp>
      <p:pic>
        <p:nvPicPr>
          <p:cNvPr id="105500" name="Picture 28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105501" name="Text Box 29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IR A MENU</a:t>
            </a:r>
          </a:p>
        </p:txBody>
      </p:sp>
      <p:sp>
        <p:nvSpPr>
          <p:cNvPr id="105503" name="Text Box 31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SALIR</a:t>
            </a:r>
          </a:p>
        </p:txBody>
      </p:sp>
      <p:pic>
        <p:nvPicPr>
          <p:cNvPr id="27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79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5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5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5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5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5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5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5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5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5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9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5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3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5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7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5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3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05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7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05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1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05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05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05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3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05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8" grpId="0"/>
      <p:bldP spid="105480" grpId="0"/>
      <p:bldP spid="105481" grpId="0"/>
      <p:bldP spid="105482" grpId="0"/>
      <p:bldP spid="105483" grpId="0"/>
      <p:bldP spid="105484" grpId="0"/>
      <p:bldP spid="105485" grpId="0"/>
      <p:bldP spid="105486" grpId="0"/>
      <p:bldP spid="105487" grpId="0"/>
      <p:bldP spid="105490" grpId="0"/>
      <p:bldP spid="105491" grpId="0"/>
      <p:bldP spid="105492" grpId="0"/>
      <p:bldP spid="105493" grpId="0"/>
      <p:bldP spid="105494" grpId="0"/>
      <p:bldP spid="105495" grpId="0"/>
      <p:bldP spid="105496" grpId="0"/>
      <p:bldP spid="105497" grpId="0"/>
      <p:bldP spid="105498" grpId="0"/>
      <p:bldP spid="10549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fondo_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7523" name="Text Box 3"/>
          <p:cNvSpPr txBox="1">
            <a:spLocks noChangeArrowheads="1"/>
          </p:cNvSpPr>
          <p:nvPr/>
        </p:nvSpPr>
        <p:spPr bwMode="auto">
          <a:xfrm>
            <a:off x="2700338" y="476250"/>
            <a:ext cx="36718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for people with minds that hate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Para gente con mentes que odian</a:t>
            </a:r>
          </a:p>
        </p:txBody>
      </p:sp>
      <p:sp>
        <p:nvSpPr>
          <p:cNvPr id="107524" name="Text Box 4"/>
          <p:cNvSpPr txBox="1">
            <a:spLocks noChangeArrowheads="1"/>
          </p:cNvSpPr>
          <p:nvPr/>
        </p:nvSpPr>
        <p:spPr bwMode="auto">
          <a:xfrm>
            <a:off x="2124075" y="1196975"/>
            <a:ext cx="4824413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All I can tell you is, brother, you have to wait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Todo lo que puedo decirte es, hermano, tienes que esperar</a:t>
            </a:r>
          </a:p>
          <a:p>
            <a:pPr>
              <a:spcBef>
                <a:spcPct val="50000"/>
              </a:spcBef>
            </a:pPr>
            <a:endParaRPr lang="es-ES" sz="1200">
              <a:solidFill>
                <a:srgbClr val="FFCC66"/>
              </a:solidFill>
            </a:endParaRPr>
          </a:p>
        </p:txBody>
      </p:sp>
      <p:sp>
        <p:nvSpPr>
          <p:cNvPr id="107525" name="Text Box 5"/>
          <p:cNvSpPr txBox="1">
            <a:spLocks noChangeArrowheads="1"/>
          </p:cNvSpPr>
          <p:nvPr/>
        </p:nvSpPr>
        <p:spPr bwMode="auto">
          <a:xfrm>
            <a:off x="2555875" y="1844675"/>
            <a:ext cx="38893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Don’t you know it’s going to be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No sabes que todo estará</a:t>
            </a:r>
          </a:p>
        </p:txBody>
      </p:sp>
      <p:sp>
        <p:nvSpPr>
          <p:cNvPr id="107527" name="Text Box 7"/>
          <p:cNvSpPr txBox="1">
            <a:spLocks noChangeArrowheads="1"/>
          </p:cNvSpPr>
          <p:nvPr/>
        </p:nvSpPr>
        <p:spPr bwMode="auto">
          <a:xfrm>
            <a:off x="2484438" y="3141663"/>
            <a:ext cx="40322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You say you’ll change the constitution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Dices que cambiarás la constitución</a:t>
            </a:r>
          </a:p>
        </p:txBody>
      </p:sp>
      <p:sp>
        <p:nvSpPr>
          <p:cNvPr id="107528" name="Text Box 8"/>
          <p:cNvSpPr txBox="1">
            <a:spLocks noChangeArrowheads="1"/>
          </p:cNvSpPr>
          <p:nvPr/>
        </p:nvSpPr>
        <p:spPr bwMode="auto">
          <a:xfrm>
            <a:off x="2916238" y="3789363"/>
            <a:ext cx="3168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CC66"/>
                </a:solidFill>
              </a:rPr>
              <a:t>Well, you know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Bueno, </a:t>
            </a:r>
            <a:r>
              <a:rPr lang="es-ES" sz="1200" dirty="0" smtClean="0">
                <a:solidFill>
                  <a:schemeClr val="bg1"/>
                </a:solidFill>
              </a:rPr>
              <a:t>tú </a:t>
            </a:r>
            <a:r>
              <a:rPr lang="es-ES" sz="1200" dirty="0">
                <a:solidFill>
                  <a:schemeClr val="bg1"/>
                </a:solidFill>
              </a:rPr>
              <a:t>sabes</a:t>
            </a:r>
          </a:p>
        </p:txBody>
      </p:sp>
      <p:sp>
        <p:nvSpPr>
          <p:cNvPr id="107529" name="Text Box 9"/>
          <p:cNvSpPr txBox="1">
            <a:spLocks noChangeArrowheads="1"/>
          </p:cNvSpPr>
          <p:nvPr/>
        </p:nvSpPr>
        <p:spPr bwMode="auto">
          <a:xfrm>
            <a:off x="2484438" y="4437063"/>
            <a:ext cx="40322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We all want to change your head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que todos deseamos cambiar tu cabeza</a:t>
            </a:r>
          </a:p>
        </p:txBody>
      </p:sp>
      <p:sp>
        <p:nvSpPr>
          <p:cNvPr id="107531" name="Text Box 11"/>
          <p:cNvSpPr txBox="1">
            <a:spLocks noChangeArrowheads="1"/>
          </p:cNvSpPr>
          <p:nvPr/>
        </p:nvSpPr>
        <p:spPr bwMode="auto">
          <a:xfrm>
            <a:off x="2411413" y="5084763"/>
            <a:ext cx="41052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You tell me it’s the institution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Me dices que es la institución</a:t>
            </a:r>
          </a:p>
        </p:txBody>
      </p:sp>
      <p:sp>
        <p:nvSpPr>
          <p:cNvPr id="107532" name="Text Box 12"/>
          <p:cNvSpPr txBox="1">
            <a:spLocks noChangeArrowheads="1"/>
          </p:cNvSpPr>
          <p:nvPr/>
        </p:nvSpPr>
        <p:spPr bwMode="auto">
          <a:xfrm>
            <a:off x="2843213" y="5734050"/>
            <a:ext cx="31686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CC66"/>
                </a:solidFill>
              </a:rPr>
              <a:t>Well, you know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Bueno, </a:t>
            </a:r>
            <a:r>
              <a:rPr lang="es-ES" sz="1200" dirty="0" smtClean="0">
                <a:solidFill>
                  <a:schemeClr val="bg1"/>
                </a:solidFill>
              </a:rPr>
              <a:t>tú </a:t>
            </a:r>
            <a:r>
              <a:rPr lang="es-ES" sz="1200" dirty="0">
                <a:solidFill>
                  <a:schemeClr val="bg1"/>
                </a:solidFill>
              </a:rPr>
              <a:t>sabes</a:t>
            </a:r>
          </a:p>
        </p:txBody>
      </p:sp>
      <p:sp>
        <p:nvSpPr>
          <p:cNvPr id="107535" name="Text Box 15"/>
          <p:cNvSpPr txBox="1">
            <a:spLocks noChangeArrowheads="1"/>
          </p:cNvSpPr>
          <p:nvPr/>
        </p:nvSpPr>
        <p:spPr bwMode="auto">
          <a:xfrm>
            <a:off x="3276600" y="2492375"/>
            <a:ext cx="936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alright,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bien,</a:t>
            </a:r>
          </a:p>
        </p:txBody>
      </p:sp>
      <p:sp>
        <p:nvSpPr>
          <p:cNvPr id="107536" name="Text Box 16"/>
          <p:cNvSpPr txBox="1">
            <a:spLocks noChangeArrowheads="1"/>
          </p:cNvSpPr>
          <p:nvPr/>
        </p:nvSpPr>
        <p:spPr bwMode="auto">
          <a:xfrm>
            <a:off x="3995738" y="2492375"/>
            <a:ext cx="936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alright,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bien,</a:t>
            </a:r>
          </a:p>
        </p:txBody>
      </p:sp>
      <p:sp>
        <p:nvSpPr>
          <p:cNvPr id="107537" name="Text Box 17"/>
          <p:cNvSpPr txBox="1">
            <a:spLocks noChangeArrowheads="1"/>
          </p:cNvSpPr>
          <p:nvPr/>
        </p:nvSpPr>
        <p:spPr bwMode="auto">
          <a:xfrm>
            <a:off x="4716463" y="2492375"/>
            <a:ext cx="936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alright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</a:t>
            </a:r>
          </a:p>
        </p:txBody>
      </p:sp>
      <p:pic>
        <p:nvPicPr>
          <p:cNvPr id="107538" name="Picture 18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107540" name="Text Box 20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IR A MENU</a:t>
            </a:r>
          </a:p>
        </p:txBody>
      </p:sp>
      <p:sp>
        <p:nvSpPr>
          <p:cNvPr id="107541" name="Text Box 21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SALIR</a:t>
            </a:r>
          </a:p>
        </p:txBody>
      </p:sp>
      <p:pic>
        <p:nvPicPr>
          <p:cNvPr id="18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6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7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7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7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7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7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7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7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7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9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7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7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3" grpId="0"/>
      <p:bldP spid="107524" grpId="0"/>
      <p:bldP spid="107525" grpId="0"/>
      <p:bldP spid="107527" grpId="0"/>
      <p:bldP spid="107528" grpId="0"/>
      <p:bldP spid="107529" grpId="0"/>
      <p:bldP spid="107531" grpId="0"/>
      <p:bldP spid="107532" grpId="0"/>
      <p:bldP spid="107535" grpId="0"/>
      <p:bldP spid="107536" grpId="0"/>
      <p:bldP spid="10753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8" name="Picture 4" descr="fondo_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3909" name="Text Box 5"/>
          <p:cNvSpPr txBox="1">
            <a:spLocks noChangeArrowheads="1"/>
          </p:cNvSpPr>
          <p:nvPr/>
        </p:nvSpPr>
        <p:spPr bwMode="auto">
          <a:xfrm>
            <a:off x="2339975" y="476250"/>
            <a:ext cx="43561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You better free your mind instead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que mejorarás, liberando tu mente, en lugar de lo otro</a:t>
            </a:r>
          </a:p>
        </p:txBody>
      </p:sp>
      <p:sp>
        <p:nvSpPr>
          <p:cNvPr id="123910" name="Text Box 6"/>
          <p:cNvSpPr txBox="1">
            <a:spLocks noChangeArrowheads="1"/>
          </p:cNvSpPr>
          <p:nvPr/>
        </p:nvSpPr>
        <p:spPr bwMode="auto">
          <a:xfrm>
            <a:off x="1908175" y="1125538"/>
            <a:ext cx="5184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But if you go carrying pictures of chairman Mao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Pero si sigues llevando retratos del presidente Mao</a:t>
            </a:r>
          </a:p>
        </p:txBody>
      </p:sp>
      <p:sp>
        <p:nvSpPr>
          <p:cNvPr id="123911" name="Text Box 7"/>
          <p:cNvSpPr txBox="1">
            <a:spLocks noChangeArrowheads="1"/>
          </p:cNvSpPr>
          <p:nvPr/>
        </p:nvSpPr>
        <p:spPr bwMode="auto">
          <a:xfrm>
            <a:off x="1979613" y="1773238"/>
            <a:ext cx="50403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You ain’t gonna make it with anyone anyhow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No lograrás nada de nadie, de todos modos</a:t>
            </a:r>
          </a:p>
        </p:txBody>
      </p:sp>
      <p:sp>
        <p:nvSpPr>
          <p:cNvPr id="123912" name="Text Box 8"/>
          <p:cNvSpPr txBox="1">
            <a:spLocks noChangeArrowheads="1"/>
          </p:cNvSpPr>
          <p:nvPr/>
        </p:nvSpPr>
        <p:spPr bwMode="auto">
          <a:xfrm>
            <a:off x="2555875" y="2420938"/>
            <a:ext cx="38893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Don’t you know it’s going to be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No sabes que todo estará</a:t>
            </a:r>
          </a:p>
        </p:txBody>
      </p:sp>
      <p:sp>
        <p:nvSpPr>
          <p:cNvPr id="123914" name="Text Box 10"/>
          <p:cNvSpPr txBox="1">
            <a:spLocks noChangeArrowheads="1"/>
          </p:cNvSpPr>
          <p:nvPr/>
        </p:nvSpPr>
        <p:spPr bwMode="auto">
          <a:xfrm>
            <a:off x="3276600" y="3068638"/>
            <a:ext cx="936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alright,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bien,</a:t>
            </a:r>
          </a:p>
        </p:txBody>
      </p:sp>
      <p:sp>
        <p:nvSpPr>
          <p:cNvPr id="123915" name="Text Box 11"/>
          <p:cNvSpPr txBox="1">
            <a:spLocks noChangeArrowheads="1"/>
          </p:cNvSpPr>
          <p:nvPr/>
        </p:nvSpPr>
        <p:spPr bwMode="auto">
          <a:xfrm>
            <a:off x="4067175" y="3068638"/>
            <a:ext cx="936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alright,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bien,</a:t>
            </a:r>
          </a:p>
        </p:txBody>
      </p:sp>
      <p:sp>
        <p:nvSpPr>
          <p:cNvPr id="123916" name="Text Box 12"/>
          <p:cNvSpPr txBox="1">
            <a:spLocks noChangeArrowheads="1"/>
          </p:cNvSpPr>
          <p:nvPr/>
        </p:nvSpPr>
        <p:spPr bwMode="auto">
          <a:xfrm>
            <a:off x="4787900" y="3068638"/>
            <a:ext cx="936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alright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</a:t>
            </a:r>
          </a:p>
        </p:txBody>
      </p:sp>
      <p:sp>
        <p:nvSpPr>
          <p:cNvPr id="123917" name="Text Box 13"/>
          <p:cNvSpPr txBox="1">
            <a:spLocks noChangeArrowheads="1"/>
          </p:cNvSpPr>
          <p:nvPr/>
        </p:nvSpPr>
        <p:spPr bwMode="auto">
          <a:xfrm>
            <a:off x="2843213" y="3716338"/>
            <a:ext cx="936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alright,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bien,</a:t>
            </a:r>
          </a:p>
        </p:txBody>
      </p:sp>
      <p:sp>
        <p:nvSpPr>
          <p:cNvPr id="123918" name="Text Box 14"/>
          <p:cNvSpPr txBox="1">
            <a:spLocks noChangeArrowheads="1"/>
          </p:cNvSpPr>
          <p:nvPr/>
        </p:nvSpPr>
        <p:spPr bwMode="auto">
          <a:xfrm>
            <a:off x="3635375" y="3716338"/>
            <a:ext cx="936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alright,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bien,</a:t>
            </a:r>
          </a:p>
        </p:txBody>
      </p:sp>
      <p:sp>
        <p:nvSpPr>
          <p:cNvPr id="123919" name="Text Box 15"/>
          <p:cNvSpPr txBox="1">
            <a:spLocks noChangeArrowheads="1"/>
          </p:cNvSpPr>
          <p:nvPr/>
        </p:nvSpPr>
        <p:spPr bwMode="auto">
          <a:xfrm>
            <a:off x="5148263" y="3716338"/>
            <a:ext cx="936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alright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</a:t>
            </a:r>
          </a:p>
        </p:txBody>
      </p:sp>
      <p:sp>
        <p:nvSpPr>
          <p:cNvPr id="123920" name="Text Box 16"/>
          <p:cNvSpPr txBox="1">
            <a:spLocks noChangeArrowheads="1"/>
          </p:cNvSpPr>
          <p:nvPr/>
        </p:nvSpPr>
        <p:spPr bwMode="auto">
          <a:xfrm>
            <a:off x="4427538" y="3716338"/>
            <a:ext cx="936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alright,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bien,</a:t>
            </a:r>
          </a:p>
        </p:txBody>
      </p:sp>
      <p:sp>
        <p:nvSpPr>
          <p:cNvPr id="123921" name="Text Box 17"/>
          <p:cNvSpPr txBox="1">
            <a:spLocks noChangeArrowheads="1"/>
          </p:cNvSpPr>
          <p:nvPr/>
        </p:nvSpPr>
        <p:spPr bwMode="auto">
          <a:xfrm>
            <a:off x="2843213" y="4365625"/>
            <a:ext cx="936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alright,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bien,</a:t>
            </a:r>
          </a:p>
        </p:txBody>
      </p:sp>
      <p:sp>
        <p:nvSpPr>
          <p:cNvPr id="123922" name="Text Box 18"/>
          <p:cNvSpPr txBox="1">
            <a:spLocks noChangeArrowheads="1"/>
          </p:cNvSpPr>
          <p:nvPr/>
        </p:nvSpPr>
        <p:spPr bwMode="auto">
          <a:xfrm>
            <a:off x="3635375" y="4365625"/>
            <a:ext cx="936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alright,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bien,</a:t>
            </a:r>
          </a:p>
        </p:txBody>
      </p:sp>
      <p:sp>
        <p:nvSpPr>
          <p:cNvPr id="123923" name="Text Box 19"/>
          <p:cNvSpPr txBox="1">
            <a:spLocks noChangeArrowheads="1"/>
          </p:cNvSpPr>
          <p:nvPr/>
        </p:nvSpPr>
        <p:spPr bwMode="auto">
          <a:xfrm>
            <a:off x="4427538" y="4365625"/>
            <a:ext cx="936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alright,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bien,</a:t>
            </a:r>
          </a:p>
        </p:txBody>
      </p:sp>
      <p:sp>
        <p:nvSpPr>
          <p:cNvPr id="123924" name="Text Box 20"/>
          <p:cNvSpPr txBox="1">
            <a:spLocks noChangeArrowheads="1"/>
          </p:cNvSpPr>
          <p:nvPr/>
        </p:nvSpPr>
        <p:spPr bwMode="auto">
          <a:xfrm>
            <a:off x="5148263" y="4365625"/>
            <a:ext cx="936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alright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</a:t>
            </a:r>
          </a:p>
        </p:txBody>
      </p:sp>
      <p:pic>
        <p:nvPicPr>
          <p:cNvPr id="123925" name="Picture 21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5876925"/>
            <a:ext cx="358775" cy="358775"/>
          </a:xfrm>
          <a:prstGeom prst="rect">
            <a:avLst/>
          </a:prstGeom>
          <a:noFill/>
        </p:spPr>
      </p:pic>
      <p:sp>
        <p:nvSpPr>
          <p:cNvPr id="123926" name="Text Box 22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IR A MENU</a:t>
            </a:r>
          </a:p>
        </p:txBody>
      </p:sp>
      <p:pic>
        <p:nvPicPr>
          <p:cNvPr id="123927" name="Picture 23" descr="boton_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5876925"/>
            <a:ext cx="358775" cy="358775"/>
          </a:xfrm>
          <a:prstGeom prst="rect">
            <a:avLst/>
          </a:prstGeom>
          <a:noFill/>
        </p:spPr>
      </p:pic>
      <p:sp>
        <p:nvSpPr>
          <p:cNvPr id="123928" name="Text Box 24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CANCION</a:t>
            </a:r>
          </a:p>
        </p:txBody>
      </p:sp>
      <p:sp>
        <p:nvSpPr>
          <p:cNvPr id="123930" name="Text Box 26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SALIR</a:t>
            </a:r>
          </a:p>
        </p:txBody>
      </p:sp>
      <p:pic>
        <p:nvPicPr>
          <p:cNvPr id="24" name="Picture 14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8350" y="5876925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3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3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3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3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3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3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23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3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3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6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3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3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9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23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1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3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2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23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9" grpId="0"/>
      <p:bldP spid="123910" grpId="0"/>
      <p:bldP spid="123911" grpId="0"/>
      <p:bldP spid="123912" grpId="0"/>
      <p:bldP spid="123914" grpId="0"/>
      <p:bldP spid="123915" grpId="0"/>
      <p:bldP spid="123916" grpId="0"/>
      <p:bldP spid="123917" grpId="0"/>
      <p:bldP spid="123918" grpId="0"/>
      <p:bldP spid="123919" grpId="0"/>
      <p:bldP spid="123920" grpId="0"/>
      <p:bldP spid="123921" grpId="0"/>
      <p:bldP spid="123922" grpId="0"/>
      <p:bldP spid="123923" grpId="0"/>
      <p:bldP spid="12392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6" name="Rectangle 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3399FF"/>
              </a:gs>
              <a:gs pos="8000">
                <a:srgbClr val="00CCCC"/>
              </a:gs>
              <a:gs pos="23500">
                <a:srgbClr val="9999FF"/>
              </a:gs>
              <a:gs pos="30001">
                <a:srgbClr val="2E6792"/>
              </a:gs>
              <a:gs pos="35501">
                <a:srgbClr val="3333CC"/>
              </a:gs>
              <a:gs pos="40500">
                <a:srgbClr val="1170FF"/>
              </a:gs>
              <a:gs pos="50000">
                <a:srgbClr val="006699"/>
              </a:gs>
              <a:gs pos="59500">
                <a:srgbClr val="1170FF"/>
              </a:gs>
              <a:gs pos="64500">
                <a:srgbClr val="3333CC"/>
              </a:gs>
              <a:gs pos="70000">
                <a:srgbClr val="2E6792"/>
              </a:gs>
              <a:gs pos="76500">
                <a:srgbClr val="9999FF"/>
              </a:gs>
              <a:gs pos="92000">
                <a:srgbClr val="00CCCC"/>
              </a:gs>
              <a:gs pos="100000">
                <a:srgbClr val="3399FF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rgbClr val="0066FF"/>
              </a:solidFill>
            </a:endParaRPr>
          </a:p>
        </p:txBody>
      </p:sp>
      <p:pic>
        <p:nvPicPr>
          <p:cNvPr id="106502" name="Picture 6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106503" name="Text Box 7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06505" name="Text Box 9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sp>
        <p:nvSpPr>
          <p:cNvPr id="106507" name="WordArt 11"/>
          <p:cNvSpPr>
            <a:spLocks noChangeArrowheads="1" noChangeShapeType="1" noTextEdit="1"/>
          </p:cNvSpPr>
          <p:nvPr/>
        </p:nvSpPr>
        <p:spPr bwMode="auto">
          <a:xfrm>
            <a:off x="3419475" y="549275"/>
            <a:ext cx="25146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COME TOGETHER</a:t>
            </a:r>
          </a:p>
        </p:txBody>
      </p:sp>
      <p:sp>
        <p:nvSpPr>
          <p:cNvPr id="106508" name="WordArt 12"/>
          <p:cNvSpPr>
            <a:spLocks noChangeArrowheads="1" noChangeShapeType="1" noTextEdit="1"/>
          </p:cNvSpPr>
          <p:nvPr/>
        </p:nvSpPr>
        <p:spPr bwMode="auto">
          <a:xfrm>
            <a:off x="4427538" y="1052513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1969</a:t>
            </a:r>
          </a:p>
        </p:txBody>
      </p:sp>
      <p:pic>
        <p:nvPicPr>
          <p:cNvPr id="106509" name="Picture 13" descr="beatles_1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43213" y="1916113"/>
            <a:ext cx="3613150" cy="3624262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>
            <a:reflection blurRad="6350" stA="50000" endA="300" endPos="55500" dist="101600" dir="5400000" sy="-100000" algn="bl" rotWithShape="0"/>
          </a:effectLst>
          <a:scene3d>
            <a:camera prst="perspectiveHeroicExtremeRightFacing"/>
            <a:lightRig rig="threePt" dir="t"/>
          </a:scene3d>
          <a:sp3d>
            <a:bevelT prst="slope"/>
          </a:sp3d>
        </p:spPr>
      </p:pic>
      <p:pic>
        <p:nvPicPr>
          <p:cNvPr id="10" name="Picture 7" descr="boton_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12500">
    <p:sndAc>
      <p:stSnd>
        <p:snd r:embed="rId2" name="The beatles - come together.wav"/>
      </p:stSnd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fondo_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4931" name="Text Box 3"/>
          <p:cNvSpPr txBox="1">
            <a:spLocks noChangeArrowheads="1"/>
          </p:cNvSpPr>
          <p:nvPr/>
        </p:nvSpPr>
        <p:spPr bwMode="auto">
          <a:xfrm>
            <a:off x="2124075" y="476250"/>
            <a:ext cx="48974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Here come old flattop he come</a:t>
            </a:r>
            <a:r>
              <a:rPr lang="es-ES" dirty="0" smtClean="0">
                <a:solidFill>
                  <a:srgbClr val="00FF00"/>
                </a:solidFill>
              </a:rPr>
              <a:t>   </a:t>
            </a:r>
            <a:endParaRPr lang="es-ES" dirty="0">
              <a:solidFill>
                <a:srgbClr val="00FF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Aquí viene el viejo </a:t>
            </a:r>
            <a:r>
              <a:rPr lang="es-ES" sz="1200" dirty="0" smtClean="0">
                <a:solidFill>
                  <a:schemeClr val="bg1"/>
                </a:solidFill>
              </a:rPr>
              <a:t>flacucho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124932" name="Text Box 4"/>
          <p:cNvSpPr txBox="1">
            <a:spLocks noChangeArrowheads="1"/>
          </p:cNvSpPr>
          <p:nvPr/>
        </p:nvSpPr>
        <p:spPr bwMode="auto">
          <a:xfrm>
            <a:off x="1979613" y="1125538"/>
            <a:ext cx="50403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grooving up slowly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FF00"/>
                </a:solidFill>
              </a:rPr>
              <a:t>he got  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Él viene Con </a:t>
            </a:r>
            <a:r>
              <a:rPr lang="es-ES" sz="1200" dirty="0">
                <a:solidFill>
                  <a:schemeClr val="bg1"/>
                </a:solidFill>
              </a:rPr>
              <a:t>sus </a:t>
            </a:r>
            <a:r>
              <a:rPr lang="es-ES" sz="1200" dirty="0" smtClean="0">
                <a:solidFill>
                  <a:schemeClr val="bg1"/>
                </a:solidFill>
              </a:rPr>
              <a:t>andar pesado </a:t>
            </a:r>
            <a:r>
              <a:rPr lang="es-ES" sz="1200" dirty="0">
                <a:solidFill>
                  <a:schemeClr val="bg1"/>
                </a:solidFill>
              </a:rPr>
              <a:t>y </a:t>
            </a:r>
            <a:r>
              <a:rPr lang="es-ES" sz="1200" dirty="0" smtClean="0">
                <a:solidFill>
                  <a:schemeClr val="bg1"/>
                </a:solidFill>
              </a:rPr>
              <a:t>lento 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124933" name="Text Box 5"/>
          <p:cNvSpPr txBox="1">
            <a:spLocks noChangeArrowheads="1"/>
          </p:cNvSpPr>
          <p:nvPr/>
        </p:nvSpPr>
        <p:spPr bwMode="auto">
          <a:xfrm>
            <a:off x="2484438" y="1773238"/>
            <a:ext cx="3959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joo-joo eyeball he one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Tiene los </a:t>
            </a:r>
            <a:r>
              <a:rPr lang="es-ES" sz="1200" dirty="0">
                <a:solidFill>
                  <a:schemeClr val="bg1"/>
                </a:solidFill>
              </a:rPr>
              <a:t>ojos desorbitados</a:t>
            </a:r>
          </a:p>
        </p:txBody>
      </p:sp>
      <p:sp>
        <p:nvSpPr>
          <p:cNvPr id="124934" name="Text Box 6"/>
          <p:cNvSpPr txBox="1">
            <a:spLocks noChangeArrowheads="1"/>
          </p:cNvSpPr>
          <p:nvPr/>
        </p:nvSpPr>
        <p:spPr bwMode="auto">
          <a:xfrm>
            <a:off x="2700338" y="2420938"/>
            <a:ext cx="35274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holy roller he got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Él es un santón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124935" name="Text Box 7"/>
          <p:cNvSpPr txBox="1">
            <a:spLocks noChangeArrowheads="1"/>
          </p:cNvSpPr>
          <p:nvPr/>
        </p:nvSpPr>
        <p:spPr bwMode="auto">
          <a:xfrm>
            <a:off x="2771775" y="3068638"/>
            <a:ext cx="3384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hair down to his knee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 tiene el cabello </a:t>
            </a:r>
            <a:r>
              <a:rPr lang="es-ES" sz="1200" dirty="0">
                <a:solidFill>
                  <a:schemeClr val="bg1"/>
                </a:solidFill>
              </a:rPr>
              <a:t>largo hasta la rodilla</a:t>
            </a:r>
            <a:r>
              <a:rPr lang="es-ES" sz="1200" dirty="0">
                <a:solidFill>
                  <a:srgbClr val="00FF00"/>
                </a:solidFill>
              </a:rPr>
              <a:t> </a:t>
            </a:r>
          </a:p>
        </p:txBody>
      </p:sp>
      <p:sp>
        <p:nvSpPr>
          <p:cNvPr id="124936" name="Text Box 8"/>
          <p:cNvSpPr txBox="1">
            <a:spLocks noChangeArrowheads="1"/>
          </p:cNvSpPr>
          <p:nvPr/>
        </p:nvSpPr>
        <p:spPr bwMode="auto">
          <a:xfrm>
            <a:off x="2124075" y="3716338"/>
            <a:ext cx="46799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Got to be a joker he just do what he please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Tiene </a:t>
            </a:r>
            <a:r>
              <a:rPr lang="es-ES" sz="1200" dirty="0">
                <a:solidFill>
                  <a:schemeClr val="bg1"/>
                </a:solidFill>
              </a:rPr>
              <a:t>que ser un bromista, pues hace lo que le place</a:t>
            </a:r>
          </a:p>
        </p:txBody>
      </p:sp>
      <p:sp>
        <p:nvSpPr>
          <p:cNvPr id="124937" name="Text Box 9"/>
          <p:cNvSpPr txBox="1">
            <a:spLocks noChangeArrowheads="1"/>
          </p:cNvSpPr>
          <p:nvPr/>
        </p:nvSpPr>
        <p:spPr bwMode="auto">
          <a:xfrm>
            <a:off x="1116013" y="4365625"/>
            <a:ext cx="68405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He wear no shoeshine he got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él no lleva brillo en los zapatos y tiene</a:t>
            </a:r>
          </a:p>
        </p:txBody>
      </p:sp>
      <p:sp>
        <p:nvSpPr>
          <p:cNvPr id="124938" name="Text Box 10"/>
          <p:cNvSpPr txBox="1">
            <a:spLocks noChangeArrowheads="1"/>
          </p:cNvSpPr>
          <p:nvPr/>
        </p:nvSpPr>
        <p:spPr bwMode="auto">
          <a:xfrm>
            <a:off x="1214414" y="5643578"/>
            <a:ext cx="479744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monkey finger he shoot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Tiene </a:t>
            </a:r>
            <a:r>
              <a:rPr lang="es-ES" sz="1200" dirty="0">
                <a:solidFill>
                  <a:schemeClr val="bg1"/>
                </a:solidFill>
              </a:rPr>
              <a:t>un dedo de mono y </a:t>
            </a:r>
            <a:r>
              <a:rPr lang="es-ES" sz="1200" dirty="0" smtClean="0">
                <a:solidFill>
                  <a:schemeClr val="bg1"/>
                </a:solidFill>
              </a:rPr>
              <a:t> arroja  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124939" name="Text Box 11"/>
          <p:cNvSpPr txBox="1">
            <a:spLocks noChangeArrowheads="1"/>
          </p:cNvSpPr>
          <p:nvPr/>
        </p:nvSpPr>
        <p:spPr bwMode="auto">
          <a:xfrm>
            <a:off x="2339975" y="5013325"/>
            <a:ext cx="46085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toe-jam football he got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los dedos de los pies en mal estado por jugar al fútbol</a:t>
            </a:r>
            <a:endParaRPr lang="es-ES" sz="1200">
              <a:solidFill>
                <a:srgbClr val="00FF00"/>
              </a:solidFill>
            </a:endParaRPr>
          </a:p>
        </p:txBody>
      </p:sp>
      <p:sp>
        <p:nvSpPr>
          <p:cNvPr id="124940" name="Text Box 12"/>
          <p:cNvSpPr txBox="1">
            <a:spLocks noChangeArrowheads="1"/>
          </p:cNvSpPr>
          <p:nvPr/>
        </p:nvSpPr>
        <p:spPr bwMode="auto">
          <a:xfrm>
            <a:off x="4500563" y="5661025"/>
            <a:ext cx="24479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FF00"/>
                </a:solidFill>
              </a:rPr>
              <a:t>coca-cola he say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una coca-cola y dice</a:t>
            </a:r>
            <a:endParaRPr lang="es-ES" sz="1200" dirty="0">
              <a:solidFill>
                <a:srgbClr val="00FF00"/>
              </a:solidFill>
            </a:endParaRPr>
          </a:p>
        </p:txBody>
      </p:sp>
      <p:pic>
        <p:nvPicPr>
          <p:cNvPr id="124941" name="Picture 13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124942" name="Text Box 14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IR A MENU</a:t>
            </a:r>
          </a:p>
        </p:txBody>
      </p:sp>
      <p:sp>
        <p:nvSpPr>
          <p:cNvPr id="124944" name="Text Box 16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SALIR</a:t>
            </a:r>
          </a:p>
        </p:txBody>
      </p:sp>
      <p:pic>
        <p:nvPicPr>
          <p:cNvPr id="17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4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4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4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4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4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4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24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9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4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4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1" grpId="0"/>
      <p:bldP spid="124932" grpId="0"/>
      <p:bldP spid="124933" grpId="0"/>
      <p:bldP spid="124934" grpId="0"/>
      <p:bldP spid="124935" grpId="0"/>
      <p:bldP spid="124936" grpId="0"/>
      <p:bldP spid="124937" grpId="0"/>
      <p:bldP spid="124938" grpId="0"/>
      <p:bldP spid="124939" grpId="0"/>
      <p:bldP spid="12494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2" name="Picture 4" descr="fondo_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9573" name="Text Box 5"/>
          <p:cNvSpPr txBox="1">
            <a:spLocks noChangeArrowheads="1"/>
          </p:cNvSpPr>
          <p:nvPr/>
        </p:nvSpPr>
        <p:spPr bwMode="auto">
          <a:xfrm>
            <a:off x="2339975" y="476250"/>
            <a:ext cx="4321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"I know you, you know me“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Yo </a:t>
            </a:r>
            <a:r>
              <a:rPr lang="es-ES" sz="1200" dirty="0">
                <a:solidFill>
                  <a:schemeClr val="bg1"/>
                </a:solidFill>
              </a:rPr>
              <a:t>te conozco, </a:t>
            </a:r>
            <a:r>
              <a:rPr lang="es-ES" sz="1200" dirty="0" smtClean="0">
                <a:solidFill>
                  <a:schemeClr val="bg1"/>
                </a:solidFill>
              </a:rPr>
              <a:t>tú </a:t>
            </a:r>
            <a:r>
              <a:rPr lang="es-ES" sz="1200" dirty="0">
                <a:solidFill>
                  <a:schemeClr val="bg1"/>
                </a:solidFill>
              </a:rPr>
              <a:t>me conoces”</a:t>
            </a:r>
          </a:p>
        </p:txBody>
      </p:sp>
      <p:sp>
        <p:nvSpPr>
          <p:cNvPr id="109576" name="Text Box 8"/>
          <p:cNvSpPr txBox="1">
            <a:spLocks noChangeArrowheads="1"/>
          </p:cNvSpPr>
          <p:nvPr/>
        </p:nvSpPr>
        <p:spPr bwMode="auto">
          <a:xfrm>
            <a:off x="1908175" y="1125538"/>
            <a:ext cx="5184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One thing I can tell you is you got to be free</a:t>
            </a:r>
            <a:r>
              <a:rPr lang="en-US" dirty="0" smtClean="0"/>
              <a:t>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una </a:t>
            </a:r>
            <a:r>
              <a:rPr lang="es-ES" sz="1200" dirty="0">
                <a:solidFill>
                  <a:schemeClr val="bg1"/>
                </a:solidFill>
              </a:rPr>
              <a:t>cosa puedo decirte y es que tienes que ser libre</a:t>
            </a:r>
          </a:p>
        </p:txBody>
      </p:sp>
      <p:sp>
        <p:nvSpPr>
          <p:cNvPr id="109577" name="Text Box 9"/>
          <p:cNvSpPr txBox="1">
            <a:spLocks noChangeArrowheads="1"/>
          </p:cNvSpPr>
          <p:nvPr/>
        </p:nvSpPr>
        <p:spPr bwMode="auto">
          <a:xfrm>
            <a:off x="2051050" y="1773238"/>
            <a:ext cx="49688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Come together right now over m</a:t>
            </a:r>
            <a:r>
              <a:rPr lang="es-ES" dirty="0" smtClean="0">
                <a:solidFill>
                  <a:srgbClr val="00FF00"/>
                </a:solidFill>
              </a:rPr>
              <a:t>e   </a:t>
            </a:r>
            <a:endParaRPr lang="es-ES" dirty="0">
              <a:solidFill>
                <a:srgbClr val="00FF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Vamos juntos ahora mismo, </a:t>
            </a:r>
            <a:r>
              <a:rPr lang="es-ES" sz="1200" dirty="0" smtClean="0">
                <a:solidFill>
                  <a:schemeClr val="bg1"/>
                </a:solidFill>
              </a:rPr>
              <a:t>a través de mi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109578" name="Text Box 10"/>
          <p:cNvSpPr txBox="1">
            <a:spLocks noChangeArrowheads="1"/>
          </p:cNvSpPr>
          <p:nvPr/>
        </p:nvSpPr>
        <p:spPr bwMode="auto">
          <a:xfrm>
            <a:off x="857224" y="2428868"/>
            <a:ext cx="500066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He bag production he got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             </a:t>
            </a:r>
            <a:r>
              <a:rPr lang="es-ES" sz="1200" dirty="0">
                <a:solidFill>
                  <a:schemeClr val="bg1"/>
                </a:solidFill>
              </a:rPr>
              <a:t>él hace bolsas </a:t>
            </a:r>
            <a:r>
              <a:rPr lang="es-ES" sz="1200" dirty="0" smtClean="0">
                <a:solidFill>
                  <a:schemeClr val="bg1"/>
                </a:solidFill>
              </a:rPr>
              <a:t>y 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109581" name="Text Box 13"/>
          <p:cNvSpPr txBox="1">
            <a:spLocks noChangeArrowheads="1"/>
          </p:cNvSpPr>
          <p:nvPr/>
        </p:nvSpPr>
        <p:spPr bwMode="auto">
          <a:xfrm>
            <a:off x="3708400" y="2420938"/>
            <a:ext cx="38877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walrus gumboot he got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tiene </a:t>
            </a:r>
            <a:r>
              <a:rPr lang="es-ES" sz="1200" dirty="0">
                <a:solidFill>
                  <a:schemeClr val="bg1"/>
                </a:solidFill>
              </a:rPr>
              <a:t>botas de goma de morsa</a:t>
            </a:r>
          </a:p>
        </p:txBody>
      </p:sp>
      <p:sp>
        <p:nvSpPr>
          <p:cNvPr id="109582" name="Text Box 14"/>
          <p:cNvSpPr txBox="1">
            <a:spLocks noChangeArrowheads="1"/>
          </p:cNvSpPr>
          <p:nvPr/>
        </p:nvSpPr>
        <p:spPr bwMode="auto">
          <a:xfrm>
            <a:off x="1692275" y="3068638"/>
            <a:ext cx="3600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no sideboard he one,</a:t>
            </a:r>
            <a:endParaRPr lang="es-ES"/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                       no tiene patillas,</a:t>
            </a:r>
          </a:p>
        </p:txBody>
      </p:sp>
      <p:sp>
        <p:nvSpPr>
          <p:cNvPr id="109583" name="Text Box 15"/>
          <p:cNvSpPr txBox="1">
            <a:spLocks noChangeArrowheads="1"/>
          </p:cNvSpPr>
          <p:nvPr/>
        </p:nvSpPr>
        <p:spPr bwMode="auto">
          <a:xfrm>
            <a:off x="2700338" y="3716338"/>
            <a:ext cx="36718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feet down below his knee      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tiene pies debajo de su rodilla </a:t>
            </a:r>
          </a:p>
        </p:txBody>
      </p:sp>
      <p:sp>
        <p:nvSpPr>
          <p:cNvPr id="109585" name="Text Box 17"/>
          <p:cNvSpPr txBox="1">
            <a:spLocks noChangeArrowheads="1"/>
          </p:cNvSpPr>
          <p:nvPr/>
        </p:nvSpPr>
        <p:spPr bwMode="auto">
          <a:xfrm>
            <a:off x="1476375" y="4365625"/>
            <a:ext cx="6121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Hold you in his armchair you can feel his disease  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Te </a:t>
            </a:r>
            <a:r>
              <a:rPr lang="es-ES" sz="1200" dirty="0">
                <a:solidFill>
                  <a:schemeClr val="bg1"/>
                </a:solidFill>
              </a:rPr>
              <a:t>agarra en su sillón y puedes percibir su enfermedad</a:t>
            </a:r>
            <a:r>
              <a:rPr lang="es-ES" sz="1200" dirty="0">
                <a:solidFill>
                  <a:srgbClr val="00FF00"/>
                </a:solidFill>
              </a:rPr>
              <a:t> </a:t>
            </a:r>
          </a:p>
        </p:txBody>
      </p:sp>
      <p:sp>
        <p:nvSpPr>
          <p:cNvPr id="109586" name="Text Box 18"/>
          <p:cNvSpPr txBox="1">
            <a:spLocks noChangeArrowheads="1"/>
          </p:cNvSpPr>
          <p:nvPr/>
        </p:nvSpPr>
        <p:spPr bwMode="auto">
          <a:xfrm>
            <a:off x="2051050" y="5013325"/>
            <a:ext cx="49688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Come together right now over me 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Vamos </a:t>
            </a:r>
            <a:r>
              <a:rPr lang="es-ES" sz="1200" dirty="0">
                <a:solidFill>
                  <a:schemeClr val="bg1"/>
                </a:solidFill>
              </a:rPr>
              <a:t>juntos ahora mismo, </a:t>
            </a:r>
            <a:r>
              <a:rPr lang="es-ES" sz="1200" dirty="0" smtClean="0">
                <a:solidFill>
                  <a:schemeClr val="bg1"/>
                </a:solidFill>
              </a:rPr>
              <a:t>a través de mi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109587" name="Text Box 19"/>
          <p:cNvSpPr txBox="1">
            <a:spLocks noChangeArrowheads="1"/>
          </p:cNvSpPr>
          <p:nvPr/>
        </p:nvSpPr>
        <p:spPr bwMode="auto">
          <a:xfrm>
            <a:off x="1042988" y="5661025"/>
            <a:ext cx="50419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He roller-coaster he got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     él es como una </a:t>
            </a:r>
            <a:r>
              <a:rPr lang="es-ES" sz="1200" dirty="0">
                <a:solidFill>
                  <a:schemeClr val="bg1"/>
                </a:solidFill>
              </a:rPr>
              <a:t>montaña rusa, el recibió</a:t>
            </a:r>
          </a:p>
        </p:txBody>
      </p:sp>
      <p:sp>
        <p:nvSpPr>
          <p:cNvPr id="109588" name="Text Box 20"/>
          <p:cNvSpPr txBox="1">
            <a:spLocks noChangeArrowheads="1"/>
          </p:cNvSpPr>
          <p:nvPr/>
        </p:nvSpPr>
        <p:spPr bwMode="auto">
          <a:xfrm>
            <a:off x="4143372" y="5643578"/>
            <a:ext cx="34559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early warning he got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un primer aviso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109590" name="Text Box 22"/>
          <p:cNvSpPr txBox="1">
            <a:spLocks noChangeArrowheads="1"/>
          </p:cNvSpPr>
          <p:nvPr/>
        </p:nvSpPr>
        <p:spPr bwMode="auto">
          <a:xfrm>
            <a:off x="4140200" y="3068638"/>
            <a:ext cx="25558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spinal cracker</a:t>
            </a:r>
            <a:r>
              <a:rPr lang="es-ES"/>
              <a:t> </a:t>
            </a:r>
            <a:r>
              <a:rPr lang="es-ES">
                <a:solidFill>
                  <a:srgbClr val="00FF00"/>
                </a:solidFill>
              </a:rPr>
              <a:t>he got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rompe espinas</a:t>
            </a:r>
          </a:p>
        </p:txBody>
      </p:sp>
      <p:pic>
        <p:nvPicPr>
          <p:cNvPr id="109591" name="Picture 23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109592" name="Text Box 24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IR A MENU</a:t>
            </a:r>
          </a:p>
        </p:txBody>
      </p:sp>
      <p:sp>
        <p:nvSpPr>
          <p:cNvPr id="109594" name="Text Box 26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SALIR</a:t>
            </a:r>
          </a:p>
        </p:txBody>
      </p:sp>
      <p:pic>
        <p:nvPicPr>
          <p:cNvPr id="19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9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9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9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9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9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9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9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9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8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9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9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6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9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1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39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9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3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9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3" grpId="0"/>
      <p:bldP spid="109576" grpId="0"/>
      <p:bldP spid="109577" grpId="0"/>
      <p:bldP spid="109578" grpId="0"/>
      <p:bldP spid="109581" grpId="0"/>
      <p:bldP spid="109582" grpId="0"/>
      <p:bldP spid="109583" grpId="0"/>
      <p:bldP spid="109585" grpId="0"/>
      <p:bldP spid="109586" grpId="0"/>
      <p:bldP spid="109587" grpId="0"/>
      <p:bldP spid="109588" grpId="0"/>
      <p:bldP spid="10959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fondo_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1619" name="Text Box 3"/>
          <p:cNvSpPr txBox="1">
            <a:spLocks noChangeArrowheads="1"/>
          </p:cNvSpPr>
          <p:nvPr/>
        </p:nvSpPr>
        <p:spPr bwMode="auto">
          <a:xfrm>
            <a:off x="1979613" y="476250"/>
            <a:ext cx="51847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muddy water he one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Le trajeron agua sucia</a:t>
            </a:r>
          </a:p>
        </p:txBody>
      </p:sp>
      <p:sp>
        <p:nvSpPr>
          <p:cNvPr id="111620" name="Text Box 4"/>
          <p:cNvSpPr txBox="1">
            <a:spLocks noChangeArrowheads="1"/>
          </p:cNvSpPr>
          <p:nvPr/>
        </p:nvSpPr>
        <p:spPr bwMode="auto">
          <a:xfrm>
            <a:off x="3059113" y="1125538"/>
            <a:ext cx="30241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mojo filter he say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  En </a:t>
            </a:r>
            <a:r>
              <a:rPr lang="es-ES" sz="1200" dirty="0">
                <a:solidFill>
                  <a:schemeClr val="bg1"/>
                </a:solidFill>
              </a:rPr>
              <a:t>un filtro de narcóticos y dice </a:t>
            </a:r>
          </a:p>
        </p:txBody>
      </p:sp>
      <p:sp>
        <p:nvSpPr>
          <p:cNvPr id="111621" name="Text Box 5"/>
          <p:cNvSpPr txBox="1">
            <a:spLocks noChangeArrowheads="1"/>
          </p:cNvSpPr>
          <p:nvPr/>
        </p:nvSpPr>
        <p:spPr bwMode="auto">
          <a:xfrm>
            <a:off x="2843213" y="1773238"/>
            <a:ext cx="3600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smtClean="0">
                <a:solidFill>
                  <a:srgbClr val="00FF00"/>
                </a:solidFill>
              </a:rPr>
              <a:t>"</a:t>
            </a:r>
            <a:r>
              <a:rPr lang="en-US" dirty="0" smtClean="0">
                <a:solidFill>
                  <a:srgbClr val="00FF00"/>
                </a:solidFill>
              </a:rPr>
              <a:t>One</a:t>
            </a:r>
            <a:r>
              <a:rPr lang="es-ES" dirty="0" smtClean="0">
                <a:solidFill>
                  <a:srgbClr val="00FF00"/>
                </a:solidFill>
              </a:rPr>
              <a:t> </a:t>
            </a:r>
            <a:r>
              <a:rPr lang="en-US" dirty="0" smtClean="0">
                <a:solidFill>
                  <a:srgbClr val="00FF00"/>
                </a:solidFill>
              </a:rPr>
              <a:t>and one and one is three“</a:t>
            </a:r>
          </a:p>
          <a:p>
            <a:pPr>
              <a:spcBef>
                <a:spcPct val="50000"/>
              </a:spcBef>
            </a:pPr>
            <a:r>
              <a:rPr lang="en-US" sz="1200" dirty="0" smtClean="0">
                <a:solidFill>
                  <a:schemeClr val="bg1"/>
                </a:solidFill>
              </a:rPr>
              <a:t>“</a:t>
            </a:r>
            <a:r>
              <a:rPr lang="es-ES" sz="1200" dirty="0" smtClean="0">
                <a:solidFill>
                  <a:schemeClr val="bg1"/>
                </a:solidFill>
              </a:rPr>
              <a:t>uno y uno y uno son tres”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111622" name="Text Box 6"/>
          <p:cNvSpPr txBox="1">
            <a:spLocks noChangeArrowheads="1"/>
          </p:cNvSpPr>
          <p:nvPr/>
        </p:nvSpPr>
        <p:spPr bwMode="auto">
          <a:xfrm>
            <a:off x="2268538" y="2420938"/>
            <a:ext cx="47513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Got to be good-looking 'cause he's so hard to see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Tiene </a:t>
            </a:r>
            <a:r>
              <a:rPr lang="es-ES" sz="1200" dirty="0">
                <a:solidFill>
                  <a:schemeClr val="bg1"/>
                </a:solidFill>
              </a:rPr>
              <a:t>que ser guapo porque él es muy difícil de ver</a:t>
            </a:r>
          </a:p>
        </p:txBody>
      </p:sp>
      <p:sp>
        <p:nvSpPr>
          <p:cNvPr id="111623" name="Text Box 7"/>
          <p:cNvSpPr txBox="1">
            <a:spLocks noChangeArrowheads="1"/>
          </p:cNvSpPr>
          <p:nvPr/>
        </p:nvSpPr>
        <p:spPr bwMode="auto">
          <a:xfrm>
            <a:off x="1908175" y="3068638"/>
            <a:ext cx="49688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Come together right now over me 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Vamos </a:t>
            </a:r>
            <a:r>
              <a:rPr lang="es-ES" sz="1200" dirty="0">
                <a:solidFill>
                  <a:schemeClr val="bg1"/>
                </a:solidFill>
              </a:rPr>
              <a:t>juntos ahora mismo, </a:t>
            </a:r>
            <a:r>
              <a:rPr lang="es-ES" sz="1200" dirty="0" smtClean="0">
                <a:solidFill>
                  <a:schemeClr val="bg1"/>
                </a:solidFill>
              </a:rPr>
              <a:t>a través de </a:t>
            </a:r>
            <a:r>
              <a:rPr lang="es-ES" sz="1200" dirty="0">
                <a:solidFill>
                  <a:schemeClr val="bg1"/>
                </a:solidFill>
              </a:rPr>
              <a:t>mi</a:t>
            </a:r>
          </a:p>
        </p:txBody>
      </p:sp>
      <p:sp>
        <p:nvSpPr>
          <p:cNvPr id="111624" name="Text Box 8"/>
          <p:cNvSpPr txBox="1">
            <a:spLocks noChangeArrowheads="1"/>
          </p:cNvSpPr>
          <p:nvPr/>
        </p:nvSpPr>
        <p:spPr bwMode="auto">
          <a:xfrm>
            <a:off x="5580063" y="3068638"/>
            <a:ext cx="13668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Oh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oh</a:t>
            </a:r>
          </a:p>
        </p:txBody>
      </p:sp>
      <p:sp>
        <p:nvSpPr>
          <p:cNvPr id="111625" name="Text Box 9"/>
          <p:cNvSpPr txBox="1">
            <a:spLocks noChangeArrowheads="1"/>
          </p:cNvSpPr>
          <p:nvPr/>
        </p:nvSpPr>
        <p:spPr bwMode="auto">
          <a:xfrm>
            <a:off x="2051050" y="3716338"/>
            <a:ext cx="24479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Come together,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 juntos, </a:t>
            </a:r>
          </a:p>
        </p:txBody>
      </p:sp>
      <p:sp>
        <p:nvSpPr>
          <p:cNvPr id="111626" name="Text Box 10"/>
          <p:cNvSpPr txBox="1">
            <a:spLocks noChangeArrowheads="1"/>
          </p:cNvSpPr>
          <p:nvPr/>
        </p:nvSpPr>
        <p:spPr bwMode="auto">
          <a:xfrm>
            <a:off x="3419475" y="3716338"/>
            <a:ext cx="1727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FF00"/>
                </a:solidFill>
              </a:rPr>
              <a:t>Yeah;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Si;</a:t>
            </a:r>
          </a:p>
        </p:txBody>
      </p:sp>
      <p:sp>
        <p:nvSpPr>
          <p:cNvPr id="111627" name="Text Box 11"/>
          <p:cNvSpPr txBox="1">
            <a:spLocks noChangeArrowheads="1"/>
          </p:cNvSpPr>
          <p:nvPr/>
        </p:nvSpPr>
        <p:spPr bwMode="auto">
          <a:xfrm>
            <a:off x="4140200" y="3716338"/>
            <a:ext cx="24479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come together,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 juntos, </a:t>
            </a:r>
          </a:p>
        </p:txBody>
      </p:sp>
      <p:sp>
        <p:nvSpPr>
          <p:cNvPr id="111628" name="Text Box 12"/>
          <p:cNvSpPr txBox="1">
            <a:spLocks noChangeArrowheads="1"/>
          </p:cNvSpPr>
          <p:nvPr/>
        </p:nvSpPr>
        <p:spPr bwMode="auto">
          <a:xfrm>
            <a:off x="5508625" y="3716338"/>
            <a:ext cx="1727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FF00"/>
                </a:solidFill>
              </a:rPr>
              <a:t>Yeah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si</a:t>
            </a:r>
          </a:p>
        </p:txBody>
      </p:sp>
      <p:sp>
        <p:nvSpPr>
          <p:cNvPr id="111629" name="Text Box 13"/>
          <p:cNvSpPr txBox="1">
            <a:spLocks noChangeArrowheads="1"/>
          </p:cNvSpPr>
          <p:nvPr/>
        </p:nvSpPr>
        <p:spPr bwMode="auto">
          <a:xfrm>
            <a:off x="1979613" y="4365625"/>
            <a:ext cx="24479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Come together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 juntos </a:t>
            </a:r>
          </a:p>
        </p:txBody>
      </p:sp>
      <p:sp>
        <p:nvSpPr>
          <p:cNvPr id="111630" name="Text Box 14"/>
          <p:cNvSpPr txBox="1">
            <a:spLocks noChangeArrowheads="1"/>
          </p:cNvSpPr>
          <p:nvPr/>
        </p:nvSpPr>
        <p:spPr bwMode="auto">
          <a:xfrm>
            <a:off x="3348038" y="4365625"/>
            <a:ext cx="1727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FF00"/>
                </a:solidFill>
              </a:rPr>
              <a:t>Yeah;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Si;</a:t>
            </a:r>
          </a:p>
        </p:txBody>
      </p:sp>
      <p:sp>
        <p:nvSpPr>
          <p:cNvPr id="111631" name="Text Box 15"/>
          <p:cNvSpPr txBox="1">
            <a:spLocks noChangeArrowheads="1"/>
          </p:cNvSpPr>
          <p:nvPr/>
        </p:nvSpPr>
        <p:spPr bwMode="auto">
          <a:xfrm>
            <a:off x="4140200" y="4365625"/>
            <a:ext cx="24479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come together,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 juntos, </a:t>
            </a:r>
          </a:p>
        </p:txBody>
      </p:sp>
      <p:sp>
        <p:nvSpPr>
          <p:cNvPr id="111632" name="Text Box 16"/>
          <p:cNvSpPr txBox="1">
            <a:spLocks noChangeArrowheads="1"/>
          </p:cNvSpPr>
          <p:nvPr/>
        </p:nvSpPr>
        <p:spPr bwMode="auto">
          <a:xfrm>
            <a:off x="5508625" y="4365625"/>
            <a:ext cx="1727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FF00"/>
                </a:solidFill>
              </a:rPr>
              <a:t>Yeah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Si</a:t>
            </a:r>
          </a:p>
        </p:txBody>
      </p:sp>
      <p:sp>
        <p:nvSpPr>
          <p:cNvPr id="111633" name="Text Box 17"/>
          <p:cNvSpPr txBox="1">
            <a:spLocks noChangeArrowheads="1"/>
          </p:cNvSpPr>
          <p:nvPr/>
        </p:nvSpPr>
        <p:spPr bwMode="auto">
          <a:xfrm>
            <a:off x="6659563" y="4365625"/>
            <a:ext cx="936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…………..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……………..</a:t>
            </a:r>
          </a:p>
        </p:txBody>
      </p:sp>
      <p:pic>
        <p:nvPicPr>
          <p:cNvPr id="111634" name="Picture 18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5876925"/>
            <a:ext cx="358775" cy="358775"/>
          </a:xfrm>
          <a:prstGeom prst="rect">
            <a:avLst/>
          </a:prstGeom>
          <a:noFill/>
        </p:spPr>
      </p:pic>
      <p:sp>
        <p:nvSpPr>
          <p:cNvPr id="111635" name="Text Box 19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IR A MENU</a:t>
            </a:r>
          </a:p>
        </p:txBody>
      </p:sp>
      <p:pic>
        <p:nvPicPr>
          <p:cNvPr id="111636" name="Picture 20" descr="boton_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5876925"/>
            <a:ext cx="358775" cy="358775"/>
          </a:xfrm>
          <a:prstGeom prst="rect">
            <a:avLst/>
          </a:prstGeom>
          <a:noFill/>
        </p:spPr>
      </p:pic>
      <p:sp>
        <p:nvSpPr>
          <p:cNvPr id="111637" name="Text Box 21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CANCION</a:t>
            </a:r>
          </a:p>
        </p:txBody>
      </p:sp>
      <p:sp>
        <p:nvSpPr>
          <p:cNvPr id="111639" name="Text Box 23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SALIR</a:t>
            </a:r>
          </a:p>
        </p:txBody>
      </p:sp>
      <p:pic>
        <p:nvPicPr>
          <p:cNvPr id="24" name="Picture 14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8350" y="5876925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1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1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1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1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1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11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1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8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1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1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11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11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9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11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1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11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9" grpId="0"/>
      <p:bldP spid="111620" grpId="0"/>
      <p:bldP spid="111621" grpId="0"/>
      <p:bldP spid="111622" grpId="0"/>
      <p:bldP spid="111623" grpId="0"/>
      <p:bldP spid="111624" grpId="0"/>
      <p:bldP spid="111625" grpId="0"/>
      <p:bldP spid="111626" grpId="0"/>
      <p:bldP spid="111627" grpId="0"/>
      <p:bldP spid="111628" grpId="0"/>
      <p:bldP spid="111629" grpId="0"/>
      <p:bldP spid="111630" grpId="0"/>
      <p:bldP spid="111631" grpId="0"/>
      <p:bldP spid="111632" grpId="0"/>
      <p:bldP spid="11163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4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9900"/>
              </a:gs>
              <a:gs pos="50000">
                <a:srgbClr val="9900FF"/>
              </a:gs>
              <a:gs pos="100000">
                <a:srgbClr val="009900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rgbClr val="0066FF"/>
              </a:solidFill>
            </a:endParaRPr>
          </a:p>
        </p:txBody>
      </p:sp>
      <p:pic>
        <p:nvPicPr>
          <p:cNvPr id="143368" name="Picture 8" descr="item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775" y="1628775"/>
            <a:ext cx="3397250" cy="3960813"/>
          </a:xfrm>
          <a:prstGeom prst="rect">
            <a:avLst/>
          </a:prstGeom>
          <a:noFill/>
          <a:ln w="88900" cmpd="tri">
            <a:solidFill>
              <a:srgbClr val="000000"/>
            </a:solidFill>
            <a:miter lim="800000"/>
            <a:headEnd/>
            <a:tailEnd/>
          </a:ln>
          <a:effectLst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sp>
        <p:nvSpPr>
          <p:cNvPr id="143369" name="WordArt 9"/>
          <p:cNvSpPr>
            <a:spLocks noChangeArrowheads="1" noChangeShapeType="1" noTextEdit="1"/>
          </p:cNvSpPr>
          <p:nvPr/>
        </p:nvSpPr>
        <p:spPr bwMode="auto">
          <a:xfrm>
            <a:off x="3779838" y="404813"/>
            <a:ext cx="13811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I'M DOWN</a:t>
            </a:r>
          </a:p>
        </p:txBody>
      </p:sp>
      <p:sp>
        <p:nvSpPr>
          <p:cNvPr id="143370" name="WordArt 10"/>
          <p:cNvSpPr>
            <a:spLocks noChangeArrowheads="1" noChangeShapeType="1" noTextEdit="1"/>
          </p:cNvSpPr>
          <p:nvPr/>
        </p:nvSpPr>
        <p:spPr bwMode="auto">
          <a:xfrm>
            <a:off x="4211638" y="981075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1965</a:t>
            </a:r>
          </a:p>
        </p:txBody>
      </p:sp>
      <p:sp>
        <p:nvSpPr>
          <p:cNvPr id="143371" name="Text Box 11"/>
          <p:cNvSpPr txBox="1">
            <a:spLocks noChangeArrowheads="1"/>
          </p:cNvSpPr>
          <p:nvPr/>
        </p:nvSpPr>
        <p:spPr bwMode="auto">
          <a:xfrm>
            <a:off x="3203575" y="6021388"/>
            <a:ext cx="2519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i="1">
                <a:solidFill>
                  <a:srgbClr val="0000FF"/>
                </a:solidFill>
                <a:latin typeface="Trebuchet MS" pitchFamily="34" charset="0"/>
              </a:rPr>
              <a:t>AVANCE AUTOMATICO                         NO HACER CLIC</a:t>
            </a:r>
          </a:p>
        </p:txBody>
      </p:sp>
      <p:pic>
        <p:nvPicPr>
          <p:cNvPr id="143372" name="Picture 12" descr="boton_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143373" name="Text Box 13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43375" name="Text Box 15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1" name="Picture 7" descr="boton_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ndAc>
      <p:endSnd/>
    </p:sndAc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fondo_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0051" name="Text Box 3"/>
          <p:cNvSpPr txBox="1">
            <a:spLocks noChangeArrowheads="1"/>
          </p:cNvSpPr>
          <p:nvPr/>
        </p:nvSpPr>
        <p:spPr bwMode="auto">
          <a:xfrm>
            <a:off x="971550" y="476250"/>
            <a:ext cx="73437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You telling lies thinking I can't see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Tu dices mentiras pensando que yo no lo veo</a:t>
            </a:r>
          </a:p>
        </p:txBody>
      </p:sp>
      <p:sp>
        <p:nvSpPr>
          <p:cNvPr id="130052" name="Text Box 4"/>
          <p:cNvSpPr txBox="1">
            <a:spLocks noChangeArrowheads="1"/>
          </p:cNvSpPr>
          <p:nvPr/>
        </p:nvSpPr>
        <p:spPr bwMode="auto">
          <a:xfrm>
            <a:off x="1908175" y="1125538"/>
            <a:ext cx="5543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You can't cry 'cos you're laughing at me 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No puedes llorar porque estás riéndote de mi</a:t>
            </a:r>
            <a:endParaRPr lang="en-US" sz="1200">
              <a:solidFill>
                <a:srgbClr val="FFCC66"/>
              </a:solidFill>
            </a:endParaRPr>
          </a:p>
        </p:txBody>
      </p:sp>
      <p:sp>
        <p:nvSpPr>
          <p:cNvPr id="130053" name="Text Box 5"/>
          <p:cNvSpPr txBox="1">
            <a:spLocks noChangeArrowheads="1"/>
          </p:cNvSpPr>
          <p:nvPr/>
        </p:nvSpPr>
        <p:spPr bwMode="auto">
          <a:xfrm>
            <a:off x="2411413" y="1773238"/>
            <a:ext cx="45354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I’m down (I’m really down)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Estoy deprimido (realmente deprimido)</a:t>
            </a:r>
          </a:p>
        </p:txBody>
      </p:sp>
      <p:sp>
        <p:nvSpPr>
          <p:cNvPr id="130054" name="Text Box 6"/>
          <p:cNvSpPr txBox="1">
            <a:spLocks noChangeArrowheads="1"/>
          </p:cNvSpPr>
          <p:nvPr/>
        </p:nvSpPr>
        <p:spPr bwMode="auto">
          <a:xfrm>
            <a:off x="2339975" y="2420938"/>
            <a:ext cx="46085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I’m down (down on the ground)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estoy deprimido (echado en la tierra)</a:t>
            </a:r>
          </a:p>
        </p:txBody>
      </p:sp>
      <p:sp>
        <p:nvSpPr>
          <p:cNvPr id="130055" name="Text Box 7"/>
          <p:cNvSpPr txBox="1">
            <a:spLocks noChangeArrowheads="1"/>
          </p:cNvSpPr>
          <p:nvPr/>
        </p:nvSpPr>
        <p:spPr bwMode="auto">
          <a:xfrm>
            <a:off x="2484438" y="3068638"/>
            <a:ext cx="43211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I’m down (I’m really down)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estoy deprimido (realmente deprimido)</a:t>
            </a:r>
          </a:p>
        </p:txBody>
      </p:sp>
      <p:sp>
        <p:nvSpPr>
          <p:cNvPr id="130056" name="Text Box 8"/>
          <p:cNvSpPr txBox="1">
            <a:spLocks noChangeArrowheads="1"/>
          </p:cNvSpPr>
          <p:nvPr/>
        </p:nvSpPr>
        <p:spPr bwMode="auto">
          <a:xfrm>
            <a:off x="2051050" y="3716338"/>
            <a:ext cx="52562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How can you laugh, when you know I’m down?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Como puedes reír, cuando tu sabes que</a:t>
            </a:r>
            <a:r>
              <a:rPr lang="es-ES" sz="1200" b="0">
                <a:solidFill>
                  <a:schemeClr val="bg1"/>
                </a:solidFill>
              </a:rPr>
              <a:t> </a:t>
            </a:r>
            <a:r>
              <a:rPr lang="es-ES" sz="1200">
                <a:solidFill>
                  <a:schemeClr val="bg1"/>
                </a:solidFill>
              </a:rPr>
              <a:t>estoy deprimido?</a:t>
            </a:r>
            <a:r>
              <a:rPr lang="es-ES" sz="1200" b="0">
                <a:solidFill>
                  <a:schemeClr val="bg1"/>
                </a:solidFill>
              </a:rPr>
              <a:t> </a:t>
            </a:r>
            <a:endParaRPr lang="es-ES" sz="1200">
              <a:solidFill>
                <a:schemeClr val="bg1"/>
              </a:solidFill>
            </a:endParaRPr>
          </a:p>
        </p:txBody>
      </p:sp>
      <p:sp>
        <p:nvSpPr>
          <p:cNvPr id="130057" name="Text Box 9"/>
          <p:cNvSpPr txBox="1">
            <a:spLocks noChangeArrowheads="1"/>
          </p:cNvSpPr>
          <p:nvPr/>
        </p:nvSpPr>
        <p:spPr bwMode="auto">
          <a:xfrm>
            <a:off x="1979613" y="4868863"/>
            <a:ext cx="532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30058" name="Text Box 10"/>
          <p:cNvSpPr txBox="1">
            <a:spLocks noChangeArrowheads="1"/>
          </p:cNvSpPr>
          <p:nvPr/>
        </p:nvSpPr>
        <p:spPr bwMode="auto">
          <a:xfrm>
            <a:off x="1763713" y="5013325"/>
            <a:ext cx="568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CC66"/>
                </a:solidFill>
              </a:rPr>
              <a:t>When you know I’m down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Cuando tu sabes que estoy deprimido</a:t>
            </a:r>
          </a:p>
        </p:txBody>
      </p:sp>
      <p:sp>
        <p:nvSpPr>
          <p:cNvPr id="130059" name="Text Box 11"/>
          <p:cNvSpPr txBox="1">
            <a:spLocks noChangeArrowheads="1"/>
          </p:cNvSpPr>
          <p:nvPr/>
        </p:nvSpPr>
        <p:spPr bwMode="auto">
          <a:xfrm>
            <a:off x="2051050" y="5661025"/>
            <a:ext cx="51847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Man buys ring, woman throws it away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un hombre compra una sortija y una mujer lo bota</a:t>
            </a:r>
          </a:p>
        </p:txBody>
      </p:sp>
      <p:sp>
        <p:nvSpPr>
          <p:cNvPr id="130060" name="Text Box 12"/>
          <p:cNvSpPr txBox="1">
            <a:spLocks noChangeArrowheads="1"/>
          </p:cNvSpPr>
          <p:nvPr/>
        </p:nvSpPr>
        <p:spPr bwMode="auto">
          <a:xfrm>
            <a:off x="2700338" y="4365625"/>
            <a:ext cx="3887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(How can you laugh?)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(¿Cómo puedes reír?)</a:t>
            </a:r>
          </a:p>
        </p:txBody>
      </p:sp>
      <p:pic>
        <p:nvPicPr>
          <p:cNvPr id="130061" name="Picture 13" descr="boton_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130062" name="Text Box 14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IR A MENU</a:t>
            </a:r>
          </a:p>
        </p:txBody>
      </p:sp>
      <p:sp>
        <p:nvSpPr>
          <p:cNvPr id="130064" name="Text Box 16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SALIR</a:t>
            </a:r>
          </a:p>
        </p:txBody>
      </p:sp>
      <p:pic>
        <p:nvPicPr>
          <p:cNvPr id="17" name="Picture 7" descr="boton_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23500">
    <p:sndAc>
      <p:stSnd>
        <p:snd r:embed="rId2" name="The beatles - Im dow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0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0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0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0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0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0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0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0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0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1" grpId="0"/>
      <p:bldP spid="130052" grpId="0"/>
      <p:bldP spid="130053" grpId="0"/>
      <p:bldP spid="130054" grpId="0"/>
      <p:bldP spid="130055" grpId="0"/>
      <p:bldP spid="130056" grpId="0"/>
      <p:bldP spid="130058" grpId="0"/>
      <p:bldP spid="130059" grpId="0"/>
      <p:bldP spid="13006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fondo_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1075" name="Text Box 3"/>
          <p:cNvSpPr txBox="1">
            <a:spLocks noChangeArrowheads="1"/>
          </p:cNvSpPr>
          <p:nvPr/>
        </p:nvSpPr>
        <p:spPr bwMode="auto">
          <a:xfrm>
            <a:off x="1547813" y="476250"/>
            <a:ext cx="60483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Same damn thing happens every day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La misma maldita cosa sucede todos los días</a:t>
            </a:r>
          </a:p>
        </p:txBody>
      </p:sp>
      <p:sp>
        <p:nvSpPr>
          <p:cNvPr id="131076" name="Text Box 4"/>
          <p:cNvSpPr txBox="1">
            <a:spLocks noChangeArrowheads="1"/>
          </p:cNvSpPr>
          <p:nvPr/>
        </p:nvSpPr>
        <p:spPr bwMode="auto">
          <a:xfrm>
            <a:off x="2268538" y="1125538"/>
            <a:ext cx="45354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I’m down (I’m really down)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Estoy deprimido (realmente deprimido)</a:t>
            </a:r>
          </a:p>
        </p:txBody>
      </p:sp>
      <p:sp>
        <p:nvSpPr>
          <p:cNvPr id="131077" name="Text Box 5"/>
          <p:cNvSpPr txBox="1">
            <a:spLocks noChangeArrowheads="1"/>
          </p:cNvSpPr>
          <p:nvPr/>
        </p:nvSpPr>
        <p:spPr bwMode="auto">
          <a:xfrm>
            <a:off x="2268538" y="1773238"/>
            <a:ext cx="46085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I’m down (down on the ground)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estoy deprimido (echado en la tierra)</a:t>
            </a:r>
          </a:p>
        </p:txBody>
      </p:sp>
      <p:sp>
        <p:nvSpPr>
          <p:cNvPr id="131078" name="Text Box 6"/>
          <p:cNvSpPr txBox="1">
            <a:spLocks noChangeArrowheads="1"/>
          </p:cNvSpPr>
          <p:nvPr/>
        </p:nvSpPr>
        <p:spPr bwMode="auto">
          <a:xfrm>
            <a:off x="2339975" y="2420938"/>
            <a:ext cx="43211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I’m down (I’m really down)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estoy deprimido (realmente deprimido)</a:t>
            </a:r>
          </a:p>
        </p:txBody>
      </p:sp>
      <p:sp>
        <p:nvSpPr>
          <p:cNvPr id="131079" name="Text Box 7"/>
          <p:cNvSpPr txBox="1">
            <a:spLocks noChangeArrowheads="1"/>
          </p:cNvSpPr>
          <p:nvPr/>
        </p:nvSpPr>
        <p:spPr bwMode="auto">
          <a:xfrm>
            <a:off x="1258888" y="3716338"/>
            <a:ext cx="6697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(How can you laugh?) when you know I’m down       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(¿Cómo puedes reír?) cuando tu sabes que estoy deprimido</a:t>
            </a:r>
            <a:r>
              <a:rPr lang="en-US" sz="1200">
                <a:solidFill>
                  <a:srgbClr val="FFCC66"/>
                </a:solidFill>
              </a:rPr>
              <a:t>    </a:t>
            </a:r>
          </a:p>
        </p:txBody>
      </p:sp>
      <p:sp>
        <p:nvSpPr>
          <p:cNvPr id="131080" name="Text Box 8"/>
          <p:cNvSpPr txBox="1">
            <a:spLocks noChangeArrowheads="1"/>
          </p:cNvSpPr>
          <p:nvPr/>
        </p:nvSpPr>
        <p:spPr bwMode="auto">
          <a:xfrm>
            <a:off x="1763713" y="4365625"/>
            <a:ext cx="5616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We’re all alone and there’s nobody else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estamos solos y no hay nadie más</a:t>
            </a:r>
          </a:p>
        </p:txBody>
      </p:sp>
      <p:sp>
        <p:nvSpPr>
          <p:cNvPr id="131081" name="Text Box 9"/>
          <p:cNvSpPr txBox="1">
            <a:spLocks noChangeArrowheads="1"/>
          </p:cNvSpPr>
          <p:nvPr/>
        </p:nvSpPr>
        <p:spPr bwMode="auto">
          <a:xfrm>
            <a:off x="1547813" y="5013325"/>
            <a:ext cx="61928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You still moan “Keep your hands to yourself”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aún tu queja “conserva tus manos quietas”</a:t>
            </a:r>
          </a:p>
        </p:txBody>
      </p:sp>
      <p:sp>
        <p:nvSpPr>
          <p:cNvPr id="131082" name="Text Box 10"/>
          <p:cNvSpPr txBox="1">
            <a:spLocks noChangeArrowheads="1"/>
          </p:cNvSpPr>
          <p:nvPr/>
        </p:nvSpPr>
        <p:spPr bwMode="auto">
          <a:xfrm>
            <a:off x="2411413" y="5661025"/>
            <a:ext cx="45354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I’m down (I’m really down)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Estoy deprimido (realmente deprimido)</a:t>
            </a:r>
          </a:p>
        </p:txBody>
      </p:sp>
      <p:sp>
        <p:nvSpPr>
          <p:cNvPr id="131083" name="Text Box 11"/>
          <p:cNvSpPr txBox="1">
            <a:spLocks noChangeArrowheads="1"/>
          </p:cNvSpPr>
          <p:nvPr/>
        </p:nvSpPr>
        <p:spPr bwMode="auto">
          <a:xfrm>
            <a:off x="1908175" y="3068638"/>
            <a:ext cx="5257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How can you laugh, when you know I’m down?</a:t>
            </a:r>
            <a:r>
              <a:rPr lang="es-ES">
                <a:solidFill>
                  <a:srgbClr val="FFCC66"/>
                </a:solidFill>
              </a:rPr>
              <a:t> 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¿Cómo puedo reír, cuando tu sabes que estoy deprimido?</a:t>
            </a:r>
          </a:p>
        </p:txBody>
      </p:sp>
      <p:pic>
        <p:nvPicPr>
          <p:cNvPr id="131084" name="Picture 12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131085" name="Text Box 13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IR A MENU</a:t>
            </a:r>
          </a:p>
        </p:txBody>
      </p:sp>
      <p:sp>
        <p:nvSpPr>
          <p:cNvPr id="131087" name="Text Box 15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SALIR</a:t>
            </a:r>
          </a:p>
        </p:txBody>
      </p:sp>
      <p:pic>
        <p:nvPicPr>
          <p:cNvPr id="16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4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1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1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1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1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1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1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8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1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5" grpId="0"/>
      <p:bldP spid="131076" grpId="0"/>
      <p:bldP spid="131077" grpId="0"/>
      <p:bldP spid="131078" grpId="0"/>
      <p:bldP spid="131079" grpId="0"/>
      <p:bldP spid="131080" grpId="0"/>
      <p:bldP spid="131081" grpId="0"/>
      <p:bldP spid="131082" grpId="0"/>
      <p:bldP spid="13108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 descr="fondo_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2099" name="Text Box 3"/>
          <p:cNvSpPr txBox="1">
            <a:spLocks noChangeArrowheads="1"/>
          </p:cNvSpPr>
          <p:nvPr/>
        </p:nvSpPr>
        <p:spPr bwMode="auto">
          <a:xfrm>
            <a:off x="2268538" y="404813"/>
            <a:ext cx="46085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I’m down (down on the ground)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estoy deprimido (echado en la tierra)</a:t>
            </a:r>
          </a:p>
        </p:txBody>
      </p:sp>
      <p:sp>
        <p:nvSpPr>
          <p:cNvPr id="132100" name="Text Box 4"/>
          <p:cNvSpPr txBox="1">
            <a:spLocks noChangeArrowheads="1"/>
          </p:cNvSpPr>
          <p:nvPr/>
        </p:nvSpPr>
        <p:spPr bwMode="auto">
          <a:xfrm>
            <a:off x="2268538" y="1052513"/>
            <a:ext cx="45354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I’m down (I’m really down)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Estoy deprimido (realmente deprimido)</a:t>
            </a:r>
          </a:p>
        </p:txBody>
      </p:sp>
      <p:sp>
        <p:nvSpPr>
          <p:cNvPr id="132101" name="Text Box 5"/>
          <p:cNvSpPr txBox="1">
            <a:spLocks noChangeArrowheads="1"/>
          </p:cNvSpPr>
          <p:nvPr/>
        </p:nvSpPr>
        <p:spPr bwMode="auto">
          <a:xfrm>
            <a:off x="1979613" y="1700213"/>
            <a:ext cx="5257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CC66"/>
                </a:solidFill>
              </a:rPr>
              <a:t>How can you laugh, when you know I’m down?</a:t>
            </a:r>
            <a:r>
              <a:rPr lang="es-ES" dirty="0">
                <a:solidFill>
                  <a:srgbClr val="FFCC66"/>
                </a:solidFill>
              </a:rPr>
              <a:t> 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¿Cómo </a:t>
            </a:r>
            <a:r>
              <a:rPr lang="es-ES" sz="1200" dirty="0" smtClean="0">
                <a:solidFill>
                  <a:schemeClr val="bg1"/>
                </a:solidFill>
              </a:rPr>
              <a:t>puedes </a:t>
            </a:r>
            <a:r>
              <a:rPr lang="es-ES" sz="1200" dirty="0">
                <a:solidFill>
                  <a:schemeClr val="bg1"/>
                </a:solidFill>
              </a:rPr>
              <a:t>reír, cuando </a:t>
            </a:r>
            <a:r>
              <a:rPr lang="es-ES" sz="1200" dirty="0" smtClean="0">
                <a:solidFill>
                  <a:schemeClr val="bg1"/>
                </a:solidFill>
              </a:rPr>
              <a:t>tú </a:t>
            </a:r>
            <a:r>
              <a:rPr lang="es-ES" sz="1200" dirty="0">
                <a:solidFill>
                  <a:schemeClr val="bg1"/>
                </a:solidFill>
              </a:rPr>
              <a:t>sabes que estoy deprimido?</a:t>
            </a:r>
          </a:p>
        </p:txBody>
      </p:sp>
      <p:sp>
        <p:nvSpPr>
          <p:cNvPr id="132102" name="Text Box 6"/>
          <p:cNvSpPr txBox="1">
            <a:spLocks noChangeArrowheads="1"/>
          </p:cNvSpPr>
          <p:nvPr/>
        </p:nvSpPr>
        <p:spPr bwMode="auto">
          <a:xfrm>
            <a:off x="1258888" y="2349500"/>
            <a:ext cx="66976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CC66"/>
                </a:solidFill>
              </a:rPr>
              <a:t>(How can you laugh?) when you know I’m down       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(¿Cómo puedes reír?) cuando </a:t>
            </a:r>
            <a:r>
              <a:rPr lang="es-ES" sz="1200" dirty="0" smtClean="0">
                <a:solidFill>
                  <a:schemeClr val="bg1"/>
                </a:solidFill>
              </a:rPr>
              <a:t>tú </a:t>
            </a:r>
            <a:r>
              <a:rPr lang="es-ES" sz="1200" dirty="0">
                <a:solidFill>
                  <a:schemeClr val="bg1"/>
                </a:solidFill>
              </a:rPr>
              <a:t>sabes que estoy deprimido</a:t>
            </a:r>
            <a:r>
              <a:rPr lang="en-US" sz="1200" dirty="0">
                <a:solidFill>
                  <a:srgbClr val="FFCC66"/>
                </a:solidFill>
              </a:rPr>
              <a:t>    </a:t>
            </a:r>
          </a:p>
        </p:txBody>
      </p:sp>
      <p:sp>
        <p:nvSpPr>
          <p:cNvPr id="132103" name="Text Box 7"/>
          <p:cNvSpPr txBox="1">
            <a:spLocks noChangeArrowheads="1"/>
          </p:cNvSpPr>
          <p:nvPr/>
        </p:nvSpPr>
        <p:spPr bwMode="auto">
          <a:xfrm>
            <a:off x="1835150" y="4292600"/>
            <a:ext cx="54737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Yes, I’m down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Si, estoy deprimido</a:t>
            </a:r>
          </a:p>
        </p:txBody>
      </p:sp>
      <p:sp>
        <p:nvSpPr>
          <p:cNvPr id="132104" name="Text Box 8"/>
          <p:cNvSpPr txBox="1">
            <a:spLocks noChangeArrowheads="1"/>
          </p:cNvSpPr>
          <p:nvPr/>
        </p:nvSpPr>
        <p:spPr bwMode="auto">
          <a:xfrm>
            <a:off x="2771775" y="3644900"/>
            <a:ext cx="49688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                                                                                        </a:t>
            </a:r>
          </a:p>
        </p:txBody>
      </p:sp>
      <p:sp>
        <p:nvSpPr>
          <p:cNvPr id="132105" name="Text Box 9"/>
          <p:cNvSpPr txBox="1">
            <a:spLocks noChangeArrowheads="1"/>
          </p:cNvSpPr>
          <p:nvPr/>
        </p:nvSpPr>
        <p:spPr bwMode="auto">
          <a:xfrm>
            <a:off x="2700338" y="5589588"/>
            <a:ext cx="3743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(I’m really down)  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 (estoy realmente deprimido) </a:t>
            </a:r>
            <a:endParaRPr lang="en-US" sz="1200">
              <a:solidFill>
                <a:schemeClr val="bg1"/>
              </a:solidFill>
            </a:endParaRPr>
          </a:p>
        </p:txBody>
      </p:sp>
      <p:sp>
        <p:nvSpPr>
          <p:cNvPr id="132106" name="Text Box 10"/>
          <p:cNvSpPr txBox="1">
            <a:spLocks noChangeArrowheads="1"/>
          </p:cNvSpPr>
          <p:nvPr/>
        </p:nvSpPr>
        <p:spPr bwMode="auto">
          <a:xfrm>
            <a:off x="1763713" y="4941888"/>
            <a:ext cx="5543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(I’m really down) down on the ground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(Estoy realmente deprimido) echado en la tierra</a:t>
            </a:r>
            <a:endParaRPr lang="es-ES" sz="1200">
              <a:solidFill>
                <a:srgbClr val="FF0000"/>
              </a:solidFill>
            </a:endParaRPr>
          </a:p>
        </p:txBody>
      </p:sp>
      <p:sp>
        <p:nvSpPr>
          <p:cNvPr id="132107" name="Text Box 11"/>
          <p:cNvSpPr txBox="1">
            <a:spLocks noChangeArrowheads="1"/>
          </p:cNvSpPr>
          <p:nvPr/>
        </p:nvSpPr>
        <p:spPr bwMode="auto">
          <a:xfrm>
            <a:off x="2411413" y="2997200"/>
            <a:ext cx="12239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Waaaao!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uaauu</a:t>
            </a:r>
          </a:p>
        </p:txBody>
      </p:sp>
      <p:sp>
        <p:nvSpPr>
          <p:cNvPr id="132108" name="Text Box 12"/>
          <p:cNvSpPr txBox="1">
            <a:spLocks noChangeArrowheads="1"/>
          </p:cNvSpPr>
          <p:nvPr/>
        </p:nvSpPr>
        <p:spPr bwMode="auto">
          <a:xfrm>
            <a:off x="3419475" y="2997200"/>
            <a:ext cx="23050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baby I'm down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nena, estoy deprimido</a:t>
            </a:r>
          </a:p>
        </p:txBody>
      </p:sp>
      <p:sp>
        <p:nvSpPr>
          <p:cNvPr id="132109" name="Text Box 13"/>
          <p:cNvSpPr txBox="1">
            <a:spLocks noChangeArrowheads="1"/>
          </p:cNvSpPr>
          <p:nvPr/>
        </p:nvSpPr>
        <p:spPr bwMode="auto">
          <a:xfrm>
            <a:off x="5508625" y="2997200"/>
            <a:ext cx="13684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Oh baby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Oh, nena</a:t>
            </a:r>
          </a:p>
        </p:txBody>
      </p:sp>
      <p:sp>
        <p:nvSpPr>
          <p:cNvPr id="132110" name="Text Box 14"/>
          <p:cNvSpPr txBox="1">
            <a:spLocks noChangeArrowheads="1"/>
          </p:cNvSpPr>
          <p:nvPr/>
        </p:nvSpPr>
        <p:spPr bwMode="auto">
          <a:xfrm>
            <a:off x="2484438" y="3644900"/>
            <a:ext cx="43195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you know I'm down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CC66"/>
                </a:solidFill>
              </a:rPr>
              <a:t>(</a:t>
            </a:r>
            <a:r>
              <a:rPr lang="en-US" dirty="0">
                <a:solidFill>
                  <a:srgbClr val="FFCC66"/>
                </a:solidFill>
              </a:rPr>
              <a:t>I’m really down)</a:t>
            </a:r>
            <a:r>
              <a:rPr lang="en-US" dirty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Sabes que estoy deprimido (realmente deprimido)</a:t>
            </a:r>
          </a:p>
        </p:txBody>
      </p:sp>
      <p:pic>
        <p:nvPicPr>
          <p:cNvPr id="132111" name="Picture 15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132112" name="Text Box 16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IR A MENU</a:t>
            </a:r>
          </a:p>
        </p:txBody>
      </p:sp>
      <p:sp>
        <p:nvSpPr>
          <p:cNvPr id="132114" name="Text Box 18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SALIR</a:t>
            </a:r>
          </a:p>
        </p:txBody>
      </p:sp>
      <p:pic>
        <p:nvPicPr>
          <p:cNvPr id="19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3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2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2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2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2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2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2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2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2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2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3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32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9" grpId="0"/>
      <p:bldP spid="132100" grpId="0"/>
      <p:bldP spid="132101" grpId="0"/>
      <p:bldP spid="132102" grpId="0"/>
      <p:bldP spid="132103" grpId="0"/>
      <p:bldP spid="132105" grpId="0"/>
      <p:bldP spid="132106" grpId="0"/>
      <p:bldP spid="132107" grpId="0"/>
      <p:bldP spid="132108" grpId="0"/>
      <p:bldP spid="132109" grpId="0"/>
      <p:bldP spid="1321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fondo_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23" name="Text Box 3"/>
          <p:cNvSpPr txBox="1">
            <a:spLocks noChangeArrowheads="1"/>
          </p:cNvSpPr>
          <p:nvPr/>
        </p:nvSpPr>
        <p:spPr bwMode="auto">
          <a:xfrm>
            <a:off x="2268538" y="404813"/>
            <a:ext cx="45354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CC66"/>
                </a:solidFill>
              </a:rPr>
              <a:t>Ahhh down (I’m really down)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Ahhhh deprimido (realmente deprimido</a:t>
            </a:r>
            <a:r>
              <a:rPr lang="es-ES" sz="1200">
                <a:solidFill>
                  <a:srgbClr val="FFCC66"/>
                </a:solidFill>
              </a:rPr>
              <a:t>)</a:t>
            </a:r>
          </a:p>
        </p:txBody>
      </p:sp>
      <p:sp>
        <p:nvSpPr>
          <p:cNvPr id="133124" name="Text Box 4"/>
          <p:cNvSpPr txBox="1">
            <a:spLocks noChangeArrowheads="1"/>
          </p:cNvSpPr>
          <p:nvPr/>
        </p:nvSpPr>
        <p:spPr bwMode="auto">
          <a:xfrm>
            <a:off x="1979613" y="1052513"/>
            <a:ext cx="5184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Oh baby I'm upside down, a yeah yeah yeah yeah yeah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oh</a:t>
            </a:r>
            <a:r>
              <a:rPr lang="es-ES" sz="1200" dirty="0">
                <a:solidFill>
                  <a:schemeClr val="bg1"/>
                </a:solidFill>
              </a:rPr>
              <a:t>, nena, estoy de cabeza, si, si, si, si, si</a:t>
            </a:r>
            <a:r>
              <a:rPr lang="es-ES" sz="1200" dirty="0"/>
              <a:t> </a:t>
            </a:r>
            <a:endParaRPr lang="es-ES" sz="1200" dirty="0">
              <a:solidFill>
                <a:srgbClr val="FFCC66"/>
              </a:solidFill>
            </a:endParaRPr>
          </a:p>
        </p:txBody>
      </p:sp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2700338" y="1700213"/>
            <a:ext cx="3743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CC66"/>
                </a:solidFill>
              </a:rPr>
              <a:t>(I’m really down)  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 (estoy realmente deprimido) 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33126" name="Text Box 6"/>
          <p:cNvSpPr txBox="1">
            <a:spLocks noChangeArrowheads="1"/>
          </p:cNvSpPr>
          <p:nvPr/>
        </p:nvSpPr>
        <p:spPr bwMode="auto">
          <a:xfrm>
            <a:off x="2339975" y="2349500"/>
            <a:ext cx="45370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Oh baby I'm down (I'm really down)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Oh </a:t>
            </a:r>
            <a:r>
              <a:rPr lang="es-ES" sz="1200" dirty="0">
                <a:solidFill>
                  <a:schemeClr val="bg1"/>
                </a:solidFill>
              </a:rPr>
              <a:t>nena, estoy deprimido (realmente deprimido)</a:t>
            </a:r>
          </a:p>
        </p:txBody>
      </p:sp>
      <p:sp>
        <p:nvSpPr>
          <p:cNvPr id="133127" name="Text Box 7"/>
          <p:cNvSpPr txBox="1">
            <a:spLocks noChangeArrowheads="1"/>
          </p:cNvSpPr>
          <p:nvPr/>
        </p:nvSpPr>
        <p:spPr bwMode="auto">
          <a:xfrm>
            <a:off x="2411413" y="2924175"/>
            <a:ext cx="4321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I'm feeling upside down (I'm really down)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Estoy sintiéndome de cabeza (realmente deprimido)</a:t>
            </a:r>
          </a:p>
        </p:txBody>
      </p:sp>
      <p:sp>
        <p:nvSpPr>
          <p:cNvPr id="133128" name="Text Box 8"/>
          <p:cNvSpPr txBox="1">
            <a:spLocks noChangeArrowheads="1"/>
          </p:cNvSpPr>
          <p:nvPr/>
        </p:nvSpPr>
        <p:spPr bwMode="auto">
          <a:xfrm>
            <a:off x="2195513" y="3573463"/>
            <a:ext cx="47513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(I'm really down)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(realmente deprimido)</a:t>
            </a:r>
          </a:p>
        </p:txBody>
      </p:sp>
      <p:sp>
        <p:nvSpPr>
          <p:cNvPr id="133129" name="Text Box 9"/>
          <p:cNvSpPr txBox="1">
            <a:spLocks noChangeArrowheads="1"/>
          </p:cNvSpPr>
          <p:nvPr/>
        </p:nvSpPr>
        <p:spPr bwMode="auto">
          <a:xfrm>
            <a:off x="2339975" y="4221163"/>
            <a:ext cx="44640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Baby I'm down yeah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Nena</a:t>
            </a:r>
            <a:r>
              <a:rPr lang="es-ES" sz="1200" dirty="0">
                <a:solidFill>
                  <a:schemeClr val="bg1"/>
                </a:solidFill>
              </a:rPr>
              <a:t>, estoy deprimido, si</a:t>
            </a:r>
          </a:p>
        </p:txBody>
      </p:sp>
      <p:sp>
        <p:nvSpPr>
          <p:cNvPr id="133130" name="Text Box 10"/>
          <p:cNvSpPr txBox="1">
            <a:spLocks noChangeArrowheads="1"/>
          </p:cNvSpPr>
          <p:nvPr/>
        </p:nvSpPr>
        <p:spPr bwMode="auto">
          <a:xfrm>
            <a:off x="2627313" y="4868863"/>
            <a:ext cx="3816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CC66"/>
                </a:solidFill>
              </a:rPr>
              <a:t>Oh baby I'm down yeah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Oh</a:t>
            </a:r>
            <a:r>
              <a:rPr lang="es-ES" sz="1200" dirty="0">
                <a:solidFill>
                  <a:schemeClr val="bg1"/>
                </a:solidFill>
              </a:rPr>
              <a:t>, nena, estoy </a:t>
            </a:r>
            <a:r>
              <a:rPr lang="es-ES" sz="1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deprimido,si</a:t>
            </a:r>
            <a:endParaRPr lang="es-E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131" name="Text Box 11"/>
          <p:cNvSpPr txBox="1">
            <a:spLocks noChangeArrowheads="1"/>
          </p:cNvSpPr>
          <p:nvPr/>
        </p:nvSpPr>
        <p:spPr bwMode="auto">
          <a:xfrm>
            <a:off x="1979613" y="5516563"/>
            <a:ext cx="46085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Baby I'm down (I'm really down)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Nena, estoy deprimido (realmente deprimido)</a:t>
            </a:r>
          </a:p>
        </p:txBody>
      </p:sp>
      <p:sp>
        <p:nvSpPr>
          <p:cNvPr id="133132" name="Text Box 12"/>
          <p:cNvSpPr txBox="1">
            <a:spLocks noChangeArrowheads="1"/>
          </p:cNvSpPr>
          <p:nvPr/>
        </p:nvSpPr>
        <p:spPr bwMode="auto">
          <a:xfrm>
            <a:off x="5580063" y="5445125"/>
            <a:ext cx="13684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……….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……….</a:t>
            </a:r>
          </a:p>
        </p:txBody>
      </p:sp>
      <p:pic>
        <p:nvPicPr>
          <p:cNvPr id="133135" name="Picture 15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5876925"/>
            <a:ext cx="358775" cy="358775"/>
          </a:xfrm>
          <a:prstGeom prst="rect">
            <a:avLst/>
          </a:prstGeom>
          <a:noFill/>
        </p:spPr>
      </p:pic>
      <p:sp>
        <p:nvSpPr>
          <p:cNvPr id="133136" name="Text Box 16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IR A MENU</a:t>
            </a:r>
          </a:p>
        </p:txBody>
      </p:sp>
      <p:pic>
        <p:nvPicPr>
          <p:cNvPr id="133137" name="Picture 17" descr="boton_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5876925"/>
            <a:ext cx="358775" cy="358775"/>
          </a:xfrm>
          <a:prstGeom prst="rect">
            <a:avLst/>
          </a:prstGeom>
          <a:noFill/>
        </p:spPr>
      </p:pic>
      <p:sp>
        <p:nvSpPr>
          <p:cNvPr id="133138" name="Text Box 18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CANCION</a:t>
            </a:r>
          </a:p>
        </p:txBody>
      </p:sp>
      <p:sp>
        <p:nvSpPr>
          <p:cNvPr id="133140" name="Text Box 20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SALIR</a:t>
            </a:r>
          </a:p>
        </p:txBody>
      </p:sp>
      <p:pic>
        <p:nvPicPr>
          <p:cNvPr id="19" name="Picture 14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8350" y="5876925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3" grpId="0"/>
      <p:bldP spid="133124" grpId="0"/>
      <p:bldP spid="133125" grpId="0"/>
      <p:bldP spid="133126" grpId="0"/>
      <p:bldP spid="133127" grpId="0"/>
      <p:bldP spid="133128" grpId="0"/>
      <p:bldP spid="133129" grpId="0"/>
      <p:bldP spid="133130" grpId="0"/>
      <p:bldP spid="133131" grpId="0"/>
      <p:bldP spid="13313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7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50000">
                <a:srgbClr val="CC0000"/>
              </a:gs>
              <a:gs pos="100000">
                <a:srgbClr val="FFCC0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16742" name="Picture 6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116743" name="Text Box 7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16745" name="Text Box 9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16746" name="Picture 10" descr="beatles_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95513" y="1916113"/>
            <a:ext cx="4486275" cy="3476625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  <a:effectLst>
            <a:reflection blurRad="6350" stA="50000" endA="300" endPos="55500" dist="101600" dir="5400000" sy="-100000" algn="bl" rotWithShape="0"/>
          </a:effectLst>
          <a:scene3d>
            <a:camera prst="perspectiveHeroicExtremeRightFacing"/>
            <a:lightRig rig="threePt" dir="t"/>
          </a:scene3d>
          <a:sp3d>
            <a:bevelT prst="slope"/>
          </a:sp3d>
        </p:spPr>
      </p:pic>
      <p:sp>
        <p:nvSpPr>
          <p:cNvPr id="116748" name="WordArt 12"/>
          <p:cNvSpPr>
            <a:spLocks noChangeArrowheads="1" noChangeShapeType="1" noTextEdit="1"/>
          </p:cNvSpPr>
          <p:nvPr/>
        </p:nvSpPr>
        <p:spPr bwMode="auto">
          <a:xfrm>
            <a:off x="3708400" y="620713"/>
            <a:ext cx="14859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GET BACK</a:t>
            </a:r>
          </a:p>
        </p:txBody>
      </p:sp>
      <p:sp>
        <p:nvSpPr>
          <p:cNvPr id="116749" name="WordArt 13"/>
          <p:cNvSpPr>
            <a:spLocks noChangeArrowheads="1" noChangeShapeType="1" noTextEdit="1"/>
          </p:cNvSpPr>
          <p:nvPr/>
        </p:nvSpPr>
        <p:spPr bwMode="auto">
          <a:xfrm>
            <a:off x="4211638" y="1125538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1969</a:t>
            </a:r>
          </a:p>
        </p:txBody>
      </p:sp>
      <p:pic>
        <p:nvPicPr>
          <p:cNvPr id="10" name="Picture 7" descr="boton_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28500">
    <p:sndAc>
      <p:stSnd>
        <p:snd r:embed="rId2" name="Get back- Beatles.wav"/>
      </p:stSnd>
    </p:sndAc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fondo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4147" name="Text Box 3"/>
          <p:cNvSpPr txBox="1">
            <a:spLocks noChangeArrowheads="1"/>
          </p:cNvSpPr>
          <p:nvPr/>
        </p:nvSpPr>
        <p:spPr bwMode="auto">
          <a:xfrm>
            <a:off x="2268538" y="404813"/>
            <a:ext cx="48958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Jojo was a man who thought he was a loner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Jojo </a:t>
            </a:r>
            <a:r>
              <a:rPr lang="es-ES" sz="1200" dirty="0">
                <a:solidFill>
                  <a:schemeClr val="bg1"/>
                </a:solidFill>
              </a:rPr>
              <a:t>era un hombre que pensaba que era un solitario</a:t>
            </a:r>
            <a:r>
              <a:rPr lang="es-ES" sz="1200" dirty="0">
                <a:solidFill>
                  <a:srgbClr val="00FF00"/>
                </a:solidFill>
              </a:rPr>
              <a:t>   </a:t>
            </a:r>
          </a:p>
        </p:txBody>
      </p:sp>
      <p:sp>
        <p:nvSpPr>
          <p:cNvPr id="134148" name="Text Box 4"/>
          <p:cNvSpPr txBox="1">
            <a:spLocks noChangeArrowheads="1"/>
          </p:cNvSpPr>
          <p:nvPr/>
        </p:nvSpPr>
        <p:spPr bwMode="auto">
          <a:xfrm>
            <a:off x="2700338" y="1052513"/>
            <a:ext cx="40322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But he knew it couldn't last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Pero </a:t>
            </a:r>
            <a:r>
              <a:rPr lang="es-ES" sz="1200" dirty="0">
                <a:solidFill>
                  <a:schemeClr val="bg1"/>
                </a:solidFill>
              </a:rPr>
              <a:t>él sabía que eso no podía durar</a:t>
            </a:r>
          </a:p>
        </p:txBody>
      </p:sp>
      <p:sp>
        <p:nvSpPr>
          <p:cNvPr id="134149" name="Text Box 5"/>
          <p:cNvSpPr txBox="1">
            <a:spLocks noChangeArrowheads="1"/>
          </p:cNvSpPr>
          <p:nvPr/>
        </p:nvSpPr>
        <p:spPr bwMode="auto">
          <a:xfrm>
            <a:off x="1979613" y="1700213"/>
            <a:ext cx="54006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FF00"/>
                </a:solidFill>
              </a:rPr>
              <a:t>Jojo </a:t>
            </a:r>
            <a:r>
              <a:rPr lang="en-US" dirty="0" smtClean="0">
                <a:solidFill>
                  <a:srgbClr val="00FF00"/>
                </a:solidFill>
              </a:rPr>
              <a:t>left</a:t>
            </a:r>
            <a:r>
              <a:rPr lang="es-ES" dirty="0" smtClean="0">
                <a:solidFill>
                  <a:srgbClr val="00FF00"/>
                </a:solidFill>
              </a:rPr>
              <a:t> </a:t>
            </a:r>
            <a:r>
              <a:rPr lang="es-ES" dirty="0">
                <a:solidFill>
                  <a:srgbClr val="00FF00"/>
                </a:solidFill>
              </a:rPr>
              <a:t>his home in Tucson, Arizona</a:t>
            </a:r>
            <a:r>
              <a:rPr lang="es-ES" dirty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Jojo dejó su casa en Tucson, Arizona</a:t>
            </a:r>
          </a:p>
        </p:txBody>
      </p:sp>
      <p:sp>
        <p:nvSpPr>
          <p:cNvPr id="134150" name="Text Box 6"/>
          <p:cNvSpPr txBox="1">
            <a:spLocks noChangeArrowheads="1"/>
          </p:cNvSpPr>
          <p:nvPr/>
        </p:nvSpPr>
        <p:spPr bwMode="auto">
          <a:xfrm>
            <a:off x="1908175" y="2349500"/>
            <a:ext cx="55435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for</a:t>
            </a:r>
            <a:r>
              <a:rPr lang="es-ES" dirty="0" smtClean="0">
                <a:solidFill>
                  <a:srgbClr val="00FF00"/>
                </a:solidFill>
              </a:rPr>
              <a:t> </a:t>
            </a:r>
            <a:r>
              <a:rPr lang="en-US" dirty="0" smtClean="0">
                <a:solidFill>
                  <a:srgbClr val="00FF00"/>
                </a:solidFill>
              </a:rPr>
              <a:t>some</a:t>
            </a:r>
            <a:r>
              <a:rPr lang="es-ES" dirty="0" smtClean="0">
                <a:solidFill>
                  <a:srgbClr val="00FF00"/>
                </a:solidFill>
              </a:rPr>
              <a:t> </a:t>
            </a:r>
            <a:r>
              <a:rPr lang="es-ES" dirty="0">
                <a:solidFill>
                  <a:srgbClr val="00FF00"/>
                </a:solidFill>
              </a:rPr>
              <a:t>California </a:t>
            </a:r>
            <a:r>
              <a:rPr lang="es-ES" dirty="0" err="1">
                <a:solidFill>
                  <a:srgbClr val="00FF00"/>
                </a:solidFill>
              </a:rPr>
              <a:t>grass</a:t>
            </a:r>
            <a:r>
              <a:rPr lang="es-ES" dirty="0">
                <a:solidFill>
                  <a:srgbClr val="00FF00"/>
                </a:solidFill>
              </a:rPr>
              <a:t>    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por algo de hierba de California</a:t>
            </a:r>
          </a:p>
        </p:txBody>
      </p:sp>
      <p:sp>
        <p:nvSpPr>
          <p:cNvPr id="134151" name="Text Box 7"/>
          <p:cNvSpPr txBox="1">
            <a:spLocks noChangeArrowheads="1"/>
          </p:cNvSpPr>
          <p:nvPr/>
        </p:nvSpPr>
        <p:spPr bwMode="auto">
          <a:xfrm>
            <a:off x="2051050" y="3644900"/>
            <a:ext cx="52562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Get back to where you once belonged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Regresa </a:t>
            </a:r>
            <a:r>
              <a:rPr lang="es-ES" sz="1200" dirty="0">
                <a:solidFill>
                  <a:schemeClr val="bg1"/>
                </a:solidFill>
              </a:rPr>
              <a:t>al lugar donde una vez perteneciste</a:t>
            </a:r>
          </a:p>
        </p:txBody>
      </p:sp>
      <p:sp>
        <p:nvSpPr>
          <p:cNvPr id="134152" name="Text Box 8"/>
          <p:cNvSpPr txBox="1">
            <a:spLocks noChangeArrowheads="1"/>
          </p:cNvSpPr>
          <p:nvPr/>
        </p:nvSpPr>
        <p:spPr bwMode="auto">
          <a:xfrm>
            <a:off x="2051050" y="4941888"/>
            <a:ext cx="52562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Get back to where you once belonged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Regresa </a:t>
            </a:r>
            <a:r>
              <a:rPr lang="es-ES" sz="1200" dirty="0">
                <a:solidFill>
                  <a:schemeClr val="bg1"/>
                </a:solidFill>
              </a:rPr>
              <a:t>al lugar donde una vez perteneciste</a:t>
            </a:r>
          </a:p>
        </p:txBody>
      </p:sp>
      <p:sp>
        <p:nvSpPr>
          <p:cNvPr id="134153" name="Text Box 9"/>
          <p:cNvSpPr txBox="1">
            <a:spLocks noChangeArrowheads="1"/>
          </p:cNvSpPr>
          <p:nvPr/>
        </p:nvSpPr>
        <p:spPr bwMode="auto">
          <a:xfrm>
            <a:off x="3132138" y="5589588"/>
            <a:ext cx="30956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34154" name="Text Box 10"/>
          <p:cNvSpPr txBox="1">
            <a:spLocks noChangeArrowheads="1"/>
          </p:cNvSpPr>
          <p:nvPr/>
        </p:nvSpPr>
        <p:spPr bwMode="auto">
          <a:xfrm>
            <a:off x="3132138" y="5589588"/>
            <a:ext cx="3168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back, Jojo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Regresa, Jojo</a:t>
            </a:r>
          </a:p>
        </p:txBody>
      </p:sp>
      <p:sp>
        <p:nvSpPr>
          <p:cNvPr id="134155" name="Text Box 11"/>
          <p:cNvSpPr txBox="1">
            <a:spLocks noChangeArrowheads="1"/>
          </p:cNvSpPr>
          <p:nvPr/>
        </p:nvSpPr>
        <p:spPr bwMode="auto">
          <a:xfrm>
            <a:off x="3419475" y="2997200"/>
            <a:ext cx="1511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Regresa,</a:t>
            </a:r>
          </a:p>
        </p:txBody>
      </p:sp>
      <p:sp>
        <p:nvSpPr>
          <p:cNvPr id="134156" name="Text Box 12"/>
          <p:cNvSpPr txBox="1">
            <a:spLocks noChangeArrowheads="1"/>
          </p:cNvSpPr>
          <p:nvPr/>
        </p:nvSpPr>
        <p:spPr bwMode="auto">
          <a:xfrm>
            <a:off x="4356100" y="2997200"/>
            <a:ext cx="1511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</a:t>
            </a:r>
          </a:p>
        </p:txBody>
      </p:sp>
      <p:sp>
        <p:nvSpPr>
          <p:cNvPr id="134157" name="Text Box 13"/>
          <p:cNvSpPr txBox="1">
            <a:spLocks noChangeArrowheads="1"/>
          </p:cNvSpPr>
          <p:nvPr/>
        </p:nvSpPr>
        <p:spPr bwMode="auto">
          <a:xfrm>
            <a:off x="3419475" y="4292600"/>
            <a:ext cx="1511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Regresa,</a:t>
            </a:r>
          </a:p>
        </p:txBody>
      </p:sp>
      <p:sp>
        <p:nvSpPr>
          <p:cNvPr id="134158" name="Text Box 14"/>
          <p:cNvSpPr txBox="1">
            <a:spLocks noChangeArrowheads="1"/>
          </p:cNvSpPr>
          <p:nvPr/>
        </p:nvSpPr>
        <p:spPr bwMode="auto">
          <a:xfrm>
            <a:off x="4356100" y="4292600"/>
            <a:ext cx="1511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</a:t>
            </a:r>
          </a:p>
        </p:txBody>
      </p:sp>
      <p:pic>
        <p:nvPicPr>
          <p:cNvPr id="134159" name="Picture 15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134160" name="Text Box 16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IR A MENU</a:t>
            </a:r>
          </a:p>
        </p:txBody>
      </p:sp>
      <p:sp>
        <p:nvSpPr>
          <p:cNvPr id="134163" name="Text Box 19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SALIR</a:t>
            </a:r>
          </a:p>
        </p:txBody>
      </p:sp>
      <p:pic>
        <p:nvPicPr>
          <p:cNvPr id="19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4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4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4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4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4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4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4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4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34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7" grpId="0"/>
      <p:bldP spid="134148" grpId="0"/>
      <p:bldP spid="134149" grpId="0"/>
      <p:bldP spid="134150" grpId="0"/>
      <p:bldP spid="134151" grpId="0"/>
      <p:bldP spid="134152" grpId="0"/>
      <p:bldP spid="134154" grpId="0"/>
      <p:bldP spid="134155" grpId="0"/>
      <p:bldP spid="134156" grpId="0"/>
      <p:bldP spid="134157" grpId="0"/>
      <p:bldP spid="13415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 descr="fondo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5171" name="Text Box 3"/>
          <p:cNvSpPr txBox="1">
            <a:spLocks noChangeArrowheads="1"/>
          </p:cNvSpPr>
          <p:nvPr/>
        </p:nvSpPr>
        <p:spPr bwMode="auto">
          <a:xfrm>
            <a:off x="2987675" y="404813"/>
            <a:ext cx="3384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Go home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Vuelve a casa</a:t>
            </a:r>
          </a:p>
        </p:txBody>
      </p:sp>
      <p:sp>
        <p:nvSpPr>
          <p:cNvPr id="135172" name="Text Box 4"/>
          <p:cNvSpPr txBox="1">
            <a:spLocks noChangeArrowheads="1"/>
          </p:cNvSpPr>
          <p:nvPr/>
        </p:nvSpPr>
        <p:spPr bwMode="auto">
          <a:xfrm>
            <a:off x="2555875" y="1700213"/>
            <a:ext cx="42497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Get back to where you once belonged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Regresa </a:t>
            </a:r>
            <a:r>
              <a:rPr lang="es-ES" sz="1200" dirty="0">
                <a:solidFill>
                  <a:schemeClr val="bg1"/>
                </a:solidFill>
              </a:rPr>
              <a:t>al lugar donde una vez perteneciste</a:t>
            </a:r>
          </a:p>
        </p:txBody>
      </p:sp>
      <p:sp>
        <p:nvSpPr>
          <p:cNvPr id="135173" name="Text Box 5"/>
          <p:cNvSpPr txBox="1">
            <a:spLocks noChangeArrowheads="1"/>
          </p:cNvSpPr>
          <p:nvPr/>
        </p:nvSpPr>
        <p:spPr bwMode="auto">
          <a:xfrm>
            <a:off x="2555875" y="2997200"/>
            <a:ext cx="42497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Get back to where you once belonged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Regresa </a:t>
            </a:r>
            <a:r>
              <a:rPr lang="es-ES" sz="1200" dirty="0">
                <a:solidFill>
                  <a:schemeClr val="bg1"/>
                </a:solidFill>
              </a:rPr>
              <a:t>al lugar donde una vez perteneciste </a:t>
            </a:r>
          </a:p>
        </p:txBody>
      </p:sp>
      <p:sp>
        <p:nvSpPr>
          <p:cNvPr id="135174" name="Text Box 6"/>
          <p:cNvSpPr txBox="1">
            <a:spLocks noChangeArrowheads="1"/>
          </p:cNvSpPr>
          <p:nvPr/>
        </p:nvSpPr>
        <p:spPr bwMode="auto">
          <a:xfrm>
            <a:off x="2987675" y="3633788"/>
            <a:ext cx="33845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35175" name="Text Box 7"/>
          <p:cNvSpPr txBox="1">
            <a:spLocks noChangeArrowheads="1"/>
          </p:cNvSpPr>
          <p:nvPr/>
        </p:nvSpPr>
        <p:spPr bwMode="auto">
          <a:xfrm>
            <a:off x="2700338" y="3573463"/>
            <a:ext cx="38877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35176" name="Text Box 8"/>
          <p:cNvSpPr txBox="1">
            <a:spLocks noChangeArrowheads="1"/>
          </p:cNvSpPr>
          <p:nvPr/>
        </p:nvSpPr>
        <p:spPr bwMode="auto">
          <a:xfrm>
            <a:off x="3132138" y="3644900"/>
            <a:ext cx="31686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back, Jojo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Regresa, Jojo</a:t>
            </a:r>
          </a:p>
        </p:txBody>
      </p:sp>
      <p:sp>
        <p:nvSpPr>
          <p:cNvPr id="135177" name="Text Box 9"/>
          <p:cNvSpPr txBox="1">
            <a:spLocks noChangeArrowheads="1"/>
          </p:cNvSpPr>
          <p:nvPr/>
        </p:nvSpPr>
        <p:spPr bwMode="auto">
          <a:xfrm>
            <a:off x="1835150" y="4292600"/>
            <a:ext cx="57610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Sweet Loretta Martin thought she was a woman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la </a:t>
            </a:r>
            <a:r>
              <a:rPr lang="es-ES" sz="1200" dirty="0">
                <a:solidFill>
                  <a:schemeClr val="bg1"/>
                </a:solidFill>
              </a:rPr>
              <a:t>dulce </a:t>
            </a:r>
            <a:r>
              <a:rPr lang="es-ES" sz="1200" dirty="0" err="1">
                <a:solidFill>
                  <a:schemeClr val="bg1"/>
                </a:solidFill>
              </a:rPr>
              <a:t>Loretta</a:t>
            </a:r>
            <a:r>
              <a:rPr lang="es-ES" sz="1200" dirty="0">
                <a:solidFill>
                  <a:schemeClr val="bg1"/>
                </a:solidFill>
              </a:rPr>
              <a:t> Martin creía que era una mujer</a:t>
            </a:r>
          </a:p>
        </p:txBody>
      </p:sp>
      <p:sp>
        <p:nvSpPr>
          <p:cNvPr id="135178" name="Text Box 10"/>
          <p:cNvSpPr txBox="1">
            <a:spLocks noChangeArrowheads="1"/>
          </p:cNvSpPr>
          <p:nvPr/>
        </p:nvSpPr>
        <p:spPr bwMode="auto">
          <a:xfrm>
            <a:off x="2627313" y="4941888"/>
            <a:ext cx="4032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35179" name="Text Box 11"/>
          <p:cNvSpPr txBox="1">
            <a:spLocks noChangeArrowheads="1"/>
          </p:cNvSpPr>
          <p:nvPr/>
        </p:nvSpPr>
        <p:spPr bwMode="auto">
          <a:xfrm>
            <a:off x="2339975" y="4941888"/>
            <a:ext cx="46085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FF00"/>
                </a:solidFill>
              </a:rPr>
              <a:t>But she was </a:t>
            </a:r>
            <a:r>
              <a:rPr lang="es-ES" dirty="0" err="1">
                <a:solidFill>
                  <a:srgbClr val="00FF00"/>
                </a:solidFill>
              </a:rPr>
              <a:t>another</a:t>
            </a:r>
            <a:r>
              <a:rPr lang="es-ES" dirty="0">
                <a:solidFill>
                  <a:srgbClr val="00FF00"/>
                </a:solidFill>
              </a:rPr>
              <a:t> man    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Pero ella era otro hombre </a:t>
            </a:r>
          </a:p>
        </p:txBody>
      </p:sp>
      <p:sp>
        <p:nvSpPr>
          <p:cNvPr id="135180" name="Text Box 12"/>
          <p:cNvSpPr txBox="1">
            <a:spLocks noChangeArrowheads="1"/>
          </p:cNvSpPr>
          <p:nvPr/>
        </p:nvSpPr>
        <p:spPr bwMode="auto">
          <a:xfrm>
            <a:off x="1835150" y="5589588"/>
            <a:ext cx="57610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All the girls around her say she's got it coming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Todas </a:t>
            </a:r>
            <a:r>
              <a:rPr lang="es-ES" sz="1200" dirty="0">
                <a:solidFill>
                  <a:schemeClr val="bg1"/>
                </a:solidFill>
              </a:rPr>
              <a:t>las chicas alrededor de ella dicen que tiene que venir</a:t>
            </a:r>
          </a:p>
        </p:txBody>
      </p:sp>
      <p:sp>
        <p:nvSpPr>
          <p:cNvPr id="135181" name="Text Box 13"/>
          <p:cNvSpPr txBox="1">
            <a:spLocks noChangeArrowheads="1"/>
          </p:cNvSpPr>
          <p:nvPr/>
        </p:nvSpPr>
        <p:spPr bwMode="auto">
          <a:xfrm>
            <a:off x="3419475" y="2349500"/>
            <a:ext cx="1511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Regresa,</a:t>
            </a:r>
          </a:p>
        </p:txBody>
      </p:sp>
      <p:sp>
        <p:nvSpPr>
          <p:cNvPr id="135182" name="Text Box 14"/>
          <p:cNvSpPr txBox="1">
            <a:spLocks noChangeArrowheads="1"/>
          </p:cNvSpPr>
          <p:nvPr/>
        </p:nvSpPr>
        <p:spPr bwMode="auto">
          <a:xfrm>
            <a:off x="4427538" y="2349500"/>
            <a:ext cx="1511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</a:t>
            </a:r>
          </a:p>
        </p:txBody>
      </p:sp>
      <p:sp>
        <p:nvSpPr>
          <p:cNvPr id="135183" name="Text Box 15"/>
          <p:cNvSpPr txBox="1">
            <a:spLocks noChangeArrowheads="1"/>
          </p:cNvSpPr>
          <p:nvPr/>
        </p:nvSpPr>
        <p:spPr bwMode="auto">
          <a:xfrm>
            <a:off x="3492500" y="1052513"/>
            <a:ext cx="15113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Regresa,</a:t>
            </a:r>
          </a:p>
        </p:txBody>
      </p:sp>
      <p:sp>
        <p:nvSpPr>
          <p:cNvPr id="135184" name="Text Box 16"/>
          <p:cNvSpPr txBox="1">
            <a:spLocks noChangeArrowheads="1"/>
          </p:cNvSpPr>
          <p:nvPr/>
        </p:nvSpPr>
        <p:spPr bwMode="auto">
          <a:xfrm>
            <a:off x="4500563" y="1052513"/>
            <a:ext cx="15113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</a:t>
            </a:r>
          </a:p>
        </p:txBody>
      </p:sp>
      <p:pic>
        <p:nvPicPr>
          <p:cNvPr id="135185" name="Picture 17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135186" name="Text Box 18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IR A MENU</a:t>
            </a:r>
          </a:p>
        </p:txBody>
      </p:sp>
      <p:sp>
        <p:nvSpPr>
          <p:cNvPr id="135188" name="Text Box 20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SALIR</a:t>
            </a:r>
          </a:p>
        </p:txBody>
      </p:sp>
      <p:pic>
        <p:nvPicPr>
          <p:cNvPr id="21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4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5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5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5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5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5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5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5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5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9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5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35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1" grpId="0"/>
      <p:bldP spid="135172" grpId="0"/>
      <p:bldP spid="135173" grpId="0"/>
      <p:bldP spid="135176" grpId="0"/>
      <p:bldP spid="135177" grpId="0"/>
      <p:bldP spid="135179" grpId="0"/>
      <p:bldP spid="135180" grpId="0"/>
      <p:bldP spid="135181" grpId="0"/>
      <p:bldP spid="135182" grpId="0"/>
      <p:bldP spid="135183" grpId="0"/>
      <p:bldP spid="13518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fondo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6195" name="Text Box 3"/>
          <p:cNvSpPr txBox="1">
            <a:spLocks noChangeArrowheads="1"/>
          </p:cNvSpPr>
          <p:nvPr/>
        </p:nvSpPr>
        <p:spPr bwMode="auto">
          <a:xfrm>
            <a:off x="1835150" y="476250"/>
            <a:ext cx="5616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But she gets it while she can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Pero </a:t>
            </a:r>
            <a:r>
              <a:rPr lang="es-ES" sz="1200" dirty="0">
                <a:solidFill>
                  <a:schemeClr val="bg1"/>
                </a:solidFill>
              </a:rPr>
              <a:t>ella llega mientras puede </a:t>
            </a:r>
          </a:p>
        </p:txBody>
      </p:sp>
      <p:sp>
        <p:nvSpPr>
          <p:cNvPr id="136196" name="Text Box 4"/>
          <p:cNvSpPr txBox="1">
            <a:spLocks noChangeArrowheads="1"/>
          </p:cNvSpPr>
          <p:nvPr/>
        </p:nvSpPr>
        <p:spPr bwMode="auto">
          <a:xfrm>
            <a:off x="2051050" y="1773238"/>
            <a:ext cx="52562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Get back to where you once belonged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Regresa </a:t>
            </a:r>
            <a:r>
              <a:rPr lang="es-ES" sz="1200" dirty="0">
                <a:solidFill>
                  <a:schemeClr val="bg1"/>
                </a:solidFill>
              </a:rPr>
              <a:t>al lugar donde una vez perteneciste</a:t>
            </a:r>
          </a:p>
        </p:txBody>
      </p:sp>
      <p:sp>
        <p:nvSpPr>
          <p:cNvPr id="136197" name="Text Box 5"/>
          <p:cNvSpPr txBox="1">
            <a:spLocks noChangeArrowheads="1"/>
          </p:cNvSpPr>
          <p:nvPr/>
        </p:nvSpPr>
        <p:spPr bwMode="auto">
          <a:xfrm>
            <a:off x="2051050" y="3068638"/>
            <a:ext cx="52562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Get back to where you once belonged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Regresa </a:t>
            </a:r>
            <a:r>
              <a:rPr lang="es-ES" sz="1200" dirty="0">
                <a:solidFill>
                  <a:schemeClr val="bg1"/>
                </a:solidFill>
              </a:rPr>
              <a:t>al lugar donde una vez perteneciste</a:t>
            </a:r>
          </a:p>
        </p:txBody>
      </p:sp>
      <p:sp>
        <p:nvSpPr>
          <p:cNvPr id="136198" name="Text Box 6"/>
          <p:cNvSpPr txBox="1">
            <a:spLocks noChangeArrowheads="1"/>
          </p:cNvSpPr>
          <p:nvPr/>
        </p:nvSpPr>
        <p:spPr bwMode="auto">
          <a:xfrm>
            <a:off x="2771775" y="3716338"/>
            <a:ext cx="36718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back, Loretta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 Loretta</a:t>
            </a:r>
          </a:p>
        </p:txBody>
      </p:sp>
      <p:sp>
        <p:nvSpPr>
          <p:cNvPr id="136199" name="Text Box 7"/>
          <p:cNvSpPr txBox="1">
            <a:spLocks noChangeArrowheads="1"/>
          </p:cNvSpPr>
          <p:nvPr/>
        </p:nvSpPr>
        <p:spPr bwMode="auto">
          <a:xfrm>
            <a:off x="2916238" y="4365625"/>
            <a:ext cx="25209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Go home, Get back,</a:t>
            </a:r>
            <a:endParaRPr lang="es-ES"/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Vuelve a casa, regresa,</a:t>
            </a:r>
          </a:p>
        </p:txBody>
      </p:sp>
      <p:sp>
        <p:nvSpPr>
          <p:cNvPr id="136200" name="Text Box 8"/>
          <p:cNvSpPr txBox="1">
            <a:spLocks noChangeArrowheads="1"/>
          </p:cNvSpPr>
          <p:nvPr/>
        </p:nvSpPr>
        <p:spPr bwMode="auto">
          <a:xfrm>
            <a:off x="1979613" y="5013325"/>
            <a:ext cx="52562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Get back to where you once belonged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Regresa </a:t>
            </a:r>
            <a:r>
              <a:rPr lang="es-ES" sz="1200" dirty="0">
                <a:solidFill>
                  <a:schemeClr val="bg1"/>
                </a:solidFill>
              </a:rPr>
              <a:t>al lugar donde una vez perteneciste</a:t>
            </a:r>
          </a:p>
        </p:txBody>
      </p:sp>
      <p:sp>
        <p:nvSpPr>
          <p:cNvPr id="136201" name="Text Box 9"/>
          <p:cNvSpPr txBox="1">
            <a:spLocks noChangeArrowheads="1"/>
          </p:cNvSpPr>
          <p:nvPr/>
        </p:nvSpPr>
        <p:spPr bwMode="auto">
          <a:xfrm>
            <a:off x="3348038" y="1125538"/>
            <a:ext cx="15113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Regresa,</a:t>
            </a:r>
          </a:p>
        </p:txBody>
      </p:sp>
      <p:sp>
        <p:nvSpPr>
          <p:cNvPr id="136202" name="Text Box 10"/>
          <p:cNvSpPr txBox="1">
            <a:spLocks noChangeArrowheads="1"/>
          </p:cNvSpPr>
          <p:nvPr/>
        </p:nvSpPr>
        <p:spPr bwMode="auto">
          <a:xfrm>
            <a:off x="4427538" y="2420938"/>
            <a:ext cx="15113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</a:t>
            </a:r>
          </a:p>
        </p:txBody>
      </p:sp>
      <p:sp>
        <p:nvSpPr>
          <p:cNvPr id="136203" name="Text Box 11"/>
          <p:cNvSpPr txBox="1">
            <a:spLocks noChangeArrowheads="1"/>
          </p:cNvSpPr>
          <p:nvPr/>
        </p:nvSpPr>
        <p:spPr bwMode="auto">
          <a:xfrm>
            <a:off x="3348038" y="2420938"/>
            <a:ext cx="15113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Regresa,</a:t>
            </a:r>
          </a:p>
        </p:txBody>
      </p:sp>
      <p:sp>
        <p:nvSpPr>
          <p:cNvPr id="136204" name="Text Box 12"/>
          <p:cNvSpPr txBox="1">
            <a:spLocks noChangeArrowheads="1"/>
          </p:cNvSpPr>
          <p:nvPr/>
        </p:nvSpPr>
        <p:spPr bwMode="auto">
          <a:xfrm>
            <a:off x="4427538" y="1125538"/>
            <a:ext cx="15113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</a:t>
            </a:r>
          </a:p>
        </p:txBody>
      </p:sp>
      <p:sp>
        <p:nvSpPr>
          <p:cNvPr id="136205" name="Text Box 13"/>
          <p:cNvSpPr txBox="1">
            <a:spLocks noChangeArrowheads="1"/>
          </p:cNvSpPr>
          <p:nvPr/>
        </p:nvSpPr>
        <p:spPr bwMode="auto">
          <a:xfrm>
            <a:off x="4787900" y="4365625"/>
            <a:ext cx="1511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</a:t>
            </a:r>
          </a:p>
        </p:txBody>
      </p:sp>
      <p:sp>
        <p:nvSpPr>
          <p:cNvPr id="136206" name="Text Box 14"/>
          <p:cNvSpPr txBox="1">
            <a:spLocks noChangeArrowheads="1"/>
          </p:cNvSpPr>
          <p:nvPr/>
        </p:nvSpPr>
        <p:spPr bwMode="auto">
          <a:xfrm>
            <a:off x="3348038" y="5661025"/>
            <a:ext cx="1511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Regresa,</a:t>
            </a:r>
          </a:p>
        </p:txBody>
      </p:sp>
      <p:sp>
        <p:nvSpPr>
          <p:cNvPr id="136207" name="Text Box 15"/>
          <p:cNvSpPr txBox="1">
            <a:spLocks noChangeArrowheads="1"/>
          </p:cNvSpPr>
          <p:nvPr/>
        </p:nvSpPr>
        <p:spPr bwMode="auto">
          <a:xfrm>
            <a:off x="4427538" y="5661025"/>
            <a:ext cx="1511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</a:t>
            </a:r>
          </a:p>
        </p:txBody>
      </p:sp>
      <p:pic>
        <p:nvPicPr>
          <p:cNvPr id="136208" name="Picture 16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58775" cy="358775"/>
          </a:xfrm>
          <a:prstGeom prst="rect">
            <a:avLst/>
          </a:prstGeom>
          <a:noFill/>
        </p:spPr>
      </p:pic>
      <p:sp>
        <p:nvSpPr>
          <p:cNvPr id="136209" name="Text Box 17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IR A MENU</a:t>
            </a:r>
          </a:p>
        </p:txBody>
      </p:sp>
      <p:sp>
        <p:nvSpPr>
          <p:cNvPr id="136211" name="Text Box 19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SALIR</a:t>
            </a:r>
          </a:p>
        </p:txBody>
      </p:sp>
      <p:pic>
        <p:nvPicPr>
          <p:cNvPr id="20" name="Picture 7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4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6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6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6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6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6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6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6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6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6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36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9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36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6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5" grpId="0"/>
      <p:bldP spid="136196" grpId="0"/>
      <p:bldP spid="136197" grpId="0"/>
      <p:bldP spid="136198" grpId="0"/>
      <p:bldP spid="136199" grpId="0"/>
      <p:bldP spid="136200" grpId="0"/>
      <p:bldP spid="136201" grpId="0"/>
      <p:bldP spid="136202" grpId="0"/>
      <p:bldP spid="136203" grpId="0"/>
      <p:bldP spid="136204" grpId="0"/>
      <p:bldP spid="136205" grpId="0"/>
      <p:bldP spid="136206" grpId="0"/>
      <p:bldP spid="13620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 descr="fondo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7219" name="Text Box 3"/>
          <p:cNvSpPr txBox="1">
            <a:spLocks noChangeArrowheads="1"/>
          </p:cNvSpPr>
          <p:nvPr/>
        </p:nvSpPr>
        <p:spPr bwMode="auto">
          <a:xfrm>
            <a:off x="2555875" y="549275"/>
            <a:ext cx="42497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Get back to where you once belonged</a:t>
            </a:r>
            <a:r>
              <a:rPr lang="en-US" dirty="0" smtClean="0"/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Regresa </a:t>
            </a:r>
            <a:r>
              <a:rPr lang="es-ES" sz="1200" dirty="0">
                <a:solidFill>
                  <a:schemeClr val="bg1"/>
                </a:solidFill>
              </a:rPr>
              <a:t>al lugar donde una vez perteneciste</a:t>
            </a:r>
          </a:p>
        </p:txBody>
      </p:sp>
      <p:sp>
        <p:nvSpPr>
          <p:cNvPr id="137220" name="Text Box 4"/>
          <p:cNvSpPr txBox="1">
            <a:spLocks noChangeArrowheads="1"/>
          </p:cNvSpPr>
          <p:nvPr/>
        </p:nvSpPr>
        <p:spPr bwMode="auto">
          <a:xfrm>
            <a:off x="4140200" y="1268413"/>
            <a:ext cx="19446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Oooh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uuu</a:t>
            </a:r>
          </a:p>
        </p:txBody>
      </p:sp>
      <p:sp>
        <p:nvSpPr>
          <p:cNvPr id="137221" name="Text Box 5"/>
          <p:cNvSpPr txBox="1">
            <a:spLocks noChangeArrowheads="1"/>
          </p:cNvSpPr>
          <p:nvPr/>
        </p:nvSpPr>
        <p:spPr bwMode="auto">
          <a:xfrm>
            <a:off x="3563938" y="1268413"/>
            <a:ext cx="12239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back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regresa</a:t>
            </a:r>
          </a:p>
        </p:txBody>
      </p:sp>
      <p:pic>
        <p:nvPicPr>
          <p:cNvPr id="137222" name="Picture 6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5876925"/>
            <a:ext cx="358775" cy="358775"/>
          </a:xfrm>
          <a:prstGeom prst="rect">
            <a:avLst/>
          </a:prstGeom>
          <a:noFill/>
        </p:spPr>
      </p:pic>
      <p:sp>
        <p:nvSpPr>
          <p:cNvPr id="137223" name="Text Box 7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IR A MENU</a:t>
            </a:r>
          </a:p>
        </p:txBody>
      </p:sp>
      <p:pic>
        <p:nvPicPr>
          <p:cNvPr id="137224" name="Picture 8" descr="boton_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5876925"/>
            <a:ext cx="358775" cy="358775"/>
          </a:xfrm>
          <a:prstGeom prst="rect">
            <a:avLst/>
          </a:prstGeom>
          <a:noFill/>
        </p:spPr>
      </p:pic>
      <p:sp>
        <p:nvSpPr>
          <p:cNvPr id="137225" name="Text Box 9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CANCION</a:t>
            </a:r>
          </a:p>
        </p:txBody>
      </p:sp>
      <p:sp>
        <p:nvSpPr>
          <p:cNvPr id="137227" name="Text Box 11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SALIR</a:t>
            </a:r>
          </a:p>
        </p:txBody>
      </p:sp>
      <p:pic>
        <p:nvPicPr>
          <p:cNvPr id="12" name="Picture 14" descr="boton_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8350" y="5876925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7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7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19" grpId="0"/>
      <p:bldP spid="137220" grpId="0"/>
      <p:bldP spid="137221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8" name="Rectangle 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3501">
                <a:srgbClr val="E6E6E6"/>
              </a:gs>
              <a:gs pos="16000">
                <a:srgbClr val="7D8496"/>
              </a:gs>
              <a:gs pos="23500">
                <a:srgbClr val="E6E6E6"/>
              </a:gs>
              <a:gs pos="42501">
                <a:srgbClr val="7D8496"/>
              </a:gs>
              <a:gs pos="50000">
                <a:srgbClr val="E6E6E6"/>
              </a:gs>
              <a:gs pos="57500">
                <a:srgbClr val="7D8496"/>
              </a:gs>
              <a:gs pos="76500">
                <a:srgbClr val="E6E6E6"/>
              </a:gs>
              <a:gs pos="84000">
                <a:srgbClr val="7D8496"/>
              </a:gs>
              <a:gs pos="96500">
                <a:srgbClr val="E6E6E6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9816" name="Text Box 8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sp>
        <p:nvSpPr>
          <p:cNvPr id="119819" name="WordArt 11"/>
          <p:cNvSpPr>
            <a:spLocks noChangeArrowheads="1" noChangeShapeType="1" noTextEdit="1"/>
          </p:cNvSpPr>
          <p:nvPr/>
        </p:nvSpPr>
        <p:spPr bwMode="auto">
          <a:xfrm>
            <a:off x="3708400" y="549275"/>
            <a:ext cx="16383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YER BLUES</a:t>
            </a:r>
          </a:p>
        </p:txBody>
      </p:sp>
      <p:sp>
        <p:nvSpPr>
          <p:cNvPr id="119820" name="WordArt 12"/>
          <p:cNvSpPr>
            <a:spLocks noChangeArrowheads="1" noChangeShapeType="1" noTextEdit="1"/>
          </p:cNvSpPr>
          <p:nvPr/>
        </p:nvSpPr>
        <p:spPr bwMode="auto">
          <a:xfrm>
            <a:off x="4356100" y="1125538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1968</a:t>
            </a:r>
          </a:p>
        </p:txBody>
      </p:sp>
      <p:sp>
        <p:nvSpPr>
          <p:cNvPr id="119821" name="Text Box 13"/>
          <p:cNvSpPr txBox="1">
            <a:spLocks noChangeArrowheads="1"/>
          </p:cNvSpPr>
          <p:nvPr/>
        </p:nvSpPr>
        <p:spPr bwMode="auto">
          <a:xfrm>
            <a:off x="3276600" y="5949950"/>
            <a:ext cx="2519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i="1">
                <a:solidFill>
                  <a:srgbClr val="0000FF"/>
                </a:solidFill>
                <a:latin typeface="Trebuchet MS" pitchFamily="34" charset="0"/>
              </a:rPr>
              <a:t>AVANCE AUTOMATICO                         NO HACER CLIC</a:t>
            </a:r>
          </a:p>
        </p:txBody>
      </p:sp>
      <p:pic>
        <p:nvPicPr>
          <p:cNvPr id="119825" name="Picture 17" descr="1969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1989138"/>
            <a:ext cx="4895850" cy="3300412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  <a:effectLst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pic>
        <p:nvPicPr>
          <p:cNvPr id="9" name="Picture 7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ndAc>
      <p:endSnd/>
    </p:sndAc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fondo_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8243" name="Text Box 3"/>
          <p:cNvSpPr txBox="1">
            <a:spLocks noChangeArrowheads="1"/>
          </p:cNvSpPr>
          <p:nvPr/>
        </p:nvSpPr>
        <p:spPr bwMode="auto">
          <a:xfrm>
            <a:off x="3059113" y="476250"/>
            <a:ext cx="32400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Yes I'm lonely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Si, estoy solo</a:t>
            </a:r>
          </a:p>
        </p:txBody>
      </p:sp>
      <p:sp>
        <p:nvSpPr>
          <p:cNvPr id="138244" name="Text Box 4"/>
          <p:cNvSpPr txBox="1">
            <a:spLocks noChangeArrowheads="1"/>
          </p:cNvSpPr>
          <p:nvPr/>
        </p:nvSpPr>
        <p:spPr bwMode="auto">
          <a:xfrm>
            <a:off x="3276600" y="1125538"/>
            <a:ext cx="27352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wanna die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quiero morir</a:t>
            </a:r>
          </a:p>
        </p:txBody>
      </p:sp>
      <p:sp>
        <p:nvSpPr>
          <p:cNvPr id="138245" name="Text Box 5"/>
          <p:cNvSpPr txBox="1">
            <a:spLocks noChangeArrowheads="1"/>
          </p:cNvSpPr>
          <p:nvPr/>
        </p:nvSpPr>
        <p:spPr bwMode="auto">
          <a:xfrm>
            <a:off x="2339975" y="1773238"/>
            <a:ext cx="3600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Yes I'm lonely,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Si, estoy solo,</a:t>
            </a:r>
          </a:p>
        </p:txBody>
      </p:sp>
      <p:sp>
        <p:nvSpPr>
          <p:cNvPr id="138246" name="Text Box 6"/>
          <p:cNvSpPr txBox="1">
            <a:spLocks noChangeArrowheads="1"/>
          </p:cNvSpPr>
          <p:nvPr/>
        </p:nvSpPr>
        <p:spPr bwMode="auto">
          <a:xfrm>
            <a:off x="1979613" y="2420938"/>
            <a:ext cx="49688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If I ain't dead already,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Si no he muerto todavía,</a:t>
            </a:r>
          </a:p>
        </p:txBody>
      </p:sp>
      <p:sp>
        <p:nvSpPr>
          <p:cNvPr id="138247" name="Text Box 7"/>
          <p:cNvSpPr txBox="1">
            <a:spLocks noChangeArrowheads="1"/>
          </p:cNvSpPr>
          <p:nvPr/>
        </p:nvSpPr>
        <p:spPr bwMode="auto">
          <a:xfrm>
            <a:off x="2987675" y="3068638"/>
            <a:ext cx="32400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girl you know the reason why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chica tú sabes la razón del porqué</a:t>
            </a:r>
          </a:p>
        </p:txBody>
      </p:sp>
      <p:sp>
        <p:nvSpPr>
          <p:cNvPr id="138248" name="Text Box 8"/>
          <p:cNvSpPr txBox="1">
            <a:spLocks noChangeArrowheads="1"/>
          </p:cNvSpPr>
          <p:nvPr/>
        </p:nvSpPr>
        <p:spPr bwMode="auto">
          <a:xfrm>
            <a:off x="2843213" y="3716338"/>
            <a:ext cx="35290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In the morning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En la mañana</a:t>
            </a:r>
          </a:p>
        </p:txBody>
      </p:sp>
      <p:sp>
        <p:nvSpPr>
          <p:cNvPr id="138249" name="Text Box 9"/>
          <p:cNvSpPr txBox="1">
            <a:spLocks noChangeArrowheads="1"/>
          </p:cNvSpPr>
          <p:nvPr/>
        </p:nvSpPr>
        <p:spPr bwMode="auto">
          <a:xfrm>
            <a:off x="3348038" y="4292600"/>
            <a:ext cx="25193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wanna die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quiero morir</a:t>
            </a:r>
          </a:p>
        </p:txBody>
      </p:sp>
      <p:sp>
        <p:nvSpPr>
          <p:cNvPr id="138250" name="Text Box 10"/>
          <p:cNvSpPr txBox="1">
            <a:spLocks noChangeArrowheads="1"/>
          </p:cNvSpPr>
          <p:nvPr/>
        </p:nvSpPr>
        <p:spPr bwMode="auto">
          <a:xfrm>
            <a:off x="3132138" y="4941888"/>
            <a:ext cx="28813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in the evening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En la noche</a:t>
            </a:r>
            <a:r>
              <a:rPr lang="es-ES" sz="1200" b="0">
                <a:solidFill>
                  <a:srgbClr val="FFCC66"/>
                </a:solidFill>
              </a:rPr>
              <a:t> </a:t>
            </a:r>
            <a:endParaRPr lang="es-ES" sz="1200">
              <a:solidFill>
                <a:srgbClr val="FFCC66"/>
              </a:solidFill>
            </a:endParaRPr>
          </a:p>
        </p:txBody>
      </p:sp>
      <p:sp>
        <p:nvSpPr>
          <p:cNvPr id="138251" name="Text Box 11"/>
          <p:cNvSpPr txBox="1">
            <a:spLocks noChangeArrowheads="1"/>
          </p:cNvSpPr>
          <p:nvPr/>
        </p:nvSpPr>
        <p:spPr bwMode="auto">
          <a:xfrm>
            <a:off x="3203575" y="5589588"/>
            <a:ext cx="26638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wanna die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quiero morir</a:t>
            </a:r>
          </a:p>
        </p:txBody>
      </p:sp>
      <p:sp>
        <p:nvSpPr>
          <p:cNvPr id="138252" name="Text Box 12"/>
          <p:cNvSpPr txBox="1">
            <a:spLocks noChangeArrowheads="1"/>
          </p:cNvSpPr>
          <p:nvPr/>
        </p:nvSpPr>
        <p:spPr bwMode="auto">
          <a:xfrm>
            <a:off x="3924300" y="1773238"/>
            <a:ext cx="27352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wanna die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quiero morir</a:t>
            </a:r>
          </a:p>
        </p:txBody>
      </p:sp>
      <p:sp>
        <p:nvSpPr>
          <p:cNvPr id="138253" name="Text Box 13"/>
          <p:cNvSpPr txBox="1">
            <a:spLocks noChangeArrowheads="1"/>
          </p:cNvSpPr>
          <p:nvPr/>
        </p:nvSpPr>
        <p:spPr bwMode="auto">
          <a:xfrm>
            <a:off x="5003800" y="2420938"/>
            <a:ext cx="1441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err="1">
                <a:solidFill>
                  <a:srgbClr val="CC3300"/>
                </a:solidFill>
              </a:rPr>
              <a:t>ooo</a:t>
            </a:r>
            <a:endParaRPr lang="es-ES" dirty="0">
              <a:solidFill>
                <a:srgbClr val="CC33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200" dirty="0" err="1">
                <a:solidFill>
                  <a:srgbClr val="FFCC66"/>
                </a:solidFill>
              </a:rPr>
              <a:t>uuu</a:t>
            </a:r>
            <a:endParaRPr lang="es-ES" sz="1200" dirty="0">
              <a:solidFill>
                <a:srgbClr val="FFCC66"/>
              </a:solidFill>
            </a:endParaRPr>
          </a:p>
        </p:txBody>
      </p:sp>
      <p:sp>
        <p:nvSpPr>
          <p:cNvPr id="138257" name="Text Box 17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SALIR</a:t>
            </a:r>
          </a:p>
        </p:txBody>
      </p:sp>
      <p:pic>
        <p:nvPicPr>
          <p:cNvPr id="16" name="Picture 7" descr="boton_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49500">
    <p:sndAc>
      <p:stSnd>
        <p:snd r:embed="rId2" name="Yer blues- Beat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8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8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8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8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8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8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8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8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8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38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8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3" grpId="0"/>
      <p:bldP spid="138244" grpId="0"/>
      <p:bldP spid="138245" grpId="0"/>
      <p:bldP spid="138246" grpId="0"/>
      <p:bldP spid="138247" grpId="0"/>
      <p:bldP spid="138248" grpId="0"/>
      <p:bldP spid="138249" grpId="0"/>
      <p:bldP spid="138250" grpId="0"/>
      <p:bldP spid="138251" grpId="0"/>
      <p:bldP spid="138252" grpId="0"/>
      <p:bldP spid="13825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fondo_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9267" name="Text Box 3"/>
          <p:cNvSpPr txBox="1">
            <a:spLocks noChangeArrowheads="1"/>
          </p:cNvSpPr>
          <p:nvPr/>
        </p:nvSpPr>
        <p:spPr bwMode="auto">
          <a:xfrm>
            <a:off x="1619250" y="476250"/>
            <a:ext cx="58324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If I ain't dead already,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Si no he muerto todavía,</a:t>
            </a:r>
          </a:p>
        </p:txBody>
      </p:sp>
      <p:sp>
        <p:nvSpPr>
          <p:cNvPr id="139268" name="Text Box 4"/>
          <p:cNvSpPr txBox="1">
            <a:spLocks noChangeArrowheads="1"/>
          </p:cNvSpPr>
          <p:nvPr/>
        </p:nvSpPr>
        <p:spPr bwMode="auto">
          <a:xfrm>
            <a:off x="2700338" y="1125538"/>
            <a:ext cx="41036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girl you know the reason why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chica tú sabes la razón del porqué</a:t>
            </a:r>
          </a:p>
        </p:txBody>
      </p:sp>
      <p:sp>
        <p:nvSpPr>
          <p:cNvPr id="139269" name="Text Box 5"/>
          <p:cNvSpPr txBox="1">
            <a:spLocks noChangeArrowheads="1"/>
          </p:cNvSpPr>
          <p:nvPr/>
        </p:nvSpPr>
        <p:spPr bwMode="auto">
          <a:xfrm>
            <a:off x="2843213" y="1773238"/>
            <a:ext cx="37449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My mother was of the sky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Mi madre era del cielo</a:t>
            </a:r>
          </a:p>
        </p:txBody>
      </p:sp>
      <p:sp>
        <p:nvSpPr>
          <p:cNvPr id="139270" name="Text Box 6"/>
          <p:cNvSpPr txBox="1">
            <a:spLocks noChangeArrowheads="1"/>
          </p:cNvSpPr>
          <p:nvPr/>
        </p:nvSpPr>
        <p:spPr bwMode="auto">
          <a:xfrm>
            <a:off x="3203575" y="2420938"/>
            <a:ext cx="3095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my father was of the earth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mi padre era de la tierra</a:t>
            </a:r>
          </a:p>
        </p:txBody>
      </p:sp>
      <p:sp>
        <p:nvSpPr>
          <p:cNvPr id="139271" name="Text Box 7"/>
          <p:cNvSpPr txBox="1">
            <a:spLocks noChangeArrowheads="1"/>
          </p:cNvSpPr>
          <p:nvPr/>
        </p:nvSpPr>
        <p:spPr bwMode="auto">
          <a:xfrm>
            <a:off x="3059113" y="3068638"/>
            <a:ext cx="32416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but I am of the universe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pero yo soy del universo</a:t>
            </a:r>
          </a:p>
        </p:txBody>
      </p:sp>
      <p:sp>
        <p:nvSpPr>
          <p:cNvPr id="139272" name="Text Box 8"/>
          <p:cNvSpPr txBox="1">
            <a:spLocks noChangeArrowheads="1"/>
          </p:cNvSpPr>
          <p:nvPr/>
        </p:nvSpPr>
        <p:spPr bwMode="auto">
          <a:xfrm>
            <a:off x="3203575" y="3716338"/>
            <a:ext cx="30972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and you know what it's worth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y tú sabes el valor del eso</a:t>
            </a:r>
          </a:p>
        </p:txBody>
      </p:sp>
      <p:sp>
        <p:nvSpPr>
          <p:cNvPr id="139273" name="Text Box 9"/>
          <p:cNvSpPr txBox="1">
            <a:spLocks noChangeArrowheads="1"/>
          </p:cNvSpPr>
          <p:nvPr/>
        </p:nvSpPr>
        <p:spPr bwMode="auto">
          <a:xfrm>
            <a:off x="3059113" y="4365625"/>
            <a:ext cx="34559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I'm lonely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Estoy solo</a:t>
            </a:r>
          </a:p>
        </p:txBody>
      </p:sp>
      <p:sp>
        <p:nvSpPr>
          <p:cNvPr id="139274" name="Text Box 10"/>
          <p:cNvSpPr txBox="1">
            <a:spLocks noChangeArrowheads="1"/>
          </p:cNvSpPr>
          <p:nvPr/>
        </p:nvSpPr>
        <p:spPr bwMode="auto">
          <a:xfrm>
            <a:off x="3492500" y="5013325"/>
            <a:ext cx="25193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wanna die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quiero morir</a:t>
            </a:r>
          </a:p>
        </p:txBody>
      </p:sp>
      <p:sp>
        <p:nvSpPr>
          <p:cNvPr id="139275" name="Text Box 11"/>
          <p:cNvSpPr txBox="1">
            <a:spLocks noChangeArrowheads="1"/>
          </p:cNvSpPr>
          <p:nvPr/>
        </p:nvSpPr>
        <p:spPr bwMode="auto">
          <a:xfrm>
            <a:off x="1547813" y="5661025"/>
            <a:ext cx="58324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3300"/>
                </a:solidFill>
              </a:rPr>
              <a:t>If I </a:t>
            </a:r>
            <a:r>
              <a:rPr lang="en-GB" dirty="0" err="1">
                <a:solidFill>
                  <a:srgbClr val="FF3300"/>
                </a:solidFill>
              </a:rPr>
              <a:t>ain't</a:t>
            </a:r>
            <a:r>
              <a:rPr lang="en-GB" dirty="0">
                <a:solidFill>
                  <a:srgbClr val="FF3300"/>
                </a:solidFill>
              </a:rPr>
              <a:t> dead already,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CC66"/>
                </a:solidFill>
              </a:rPr>
              <a:t>Si no he muerto todavía,</a:t>
            </a:r>
          </a:p>
        </p:txBody>
      </p:sp>
      <p:sp>
        <p:nvSpPr>
          <p:cNvPr id="139276" name="Text Box 12"/>
          <p:cNvSpPr txBox="1">
            <a:spLocks noChangeArrowheads="1"/>
          </p:cNvSpPr>
          <p:nvPr/>
        </p:nvSpPr>
        <p:spPr bwMode="auto">
          <a:xfrm>
            <a:off x="5148263" y="476250"/>
            <a:ext cx="14414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err="1">
                <a:solidFill>
                  <a:srgbClr val="CC3300"/>
                </a:solidFill>
              </a:rPr>
              <a:t>ooo</a:t>
            </a:r>
            <a:endParaRPr lang="es-ES" dirty="0">
              <a:solidFill>
                <a:srgbClr val="CC33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200" dirty="0" err="1">
                <a:solidFill>
                  <a:srgbClr val="FFCC66"/>
                </a:solidFill>
              </a:rPr>
              <a:t>uuu</a:t>
            </a:r>
            <a:endParaRPr lang="es-ES" sz="1200" dirty="0">
              <a:solidFill>
                <a:srgbClr val="FFCC66"/>
              </a:solidFill>
            </a:endParaRPr>
          </a:p>
        </p:txBody>
      </p:sp>
      <p:sp>
        <p:nvSpPr>
          <p:cNvPr id="139277" name="Text Box 13"/>
          <p:cNvSpPr txBox="1">
            <a:spLocks noChangeArrowheads="1"/>
          </p:cNvSpPr>
          <p:nvPr/>
        </p:nvSpPr>
        <p:spPr bwMode="auto">
          <a:xfrm>
            <a:off x="5076825" y="5661025"/>
            <a:ext cx="14414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err="1">
                <a:solidFill>
                  <a:srgbClr val="CC3300"/>
                </a:solidFill>
              </a:rPr>
              <a:t>ooo</a:t>
            </a:r>
            <a:endParaRPr lang="es-ES" dirty="0">
              <a:solidFill>
                <a:srgbClr val="CC33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200" dirty="0" err="1">
                <a:solidFill>
                  <a:srgbClr val="FFCC66"/>
                </a:solidFill>
              </a:rPr>
              <a:t>uuu</a:t>
            </a:r>
            <a:endParaRPr lang="es-ES" sz="1200" dirty="0">
              <a:solidFill>
                <a:srgbClr val="FFCC66"/>
              </a:solidFill>
            </a:endParaRPr>
          </a:p>
        </p:txBody>
      </p:sp>
      <p:sp>
        <p:nvSpPr>
          <p:cNvPr id="139281" name="Text Box 17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SALIR</a:t>
            </a:r>
          </a:p>
        </p:txBody>
      </p:sp>
      <p:pic>
        <p:nvPicPr>
          <p:cNvPr id="16" name="Picture 7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9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9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9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9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9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9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9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9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9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39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7" grpId="0"/>
      <p:bldP spid="139268" grpId="0"/>
      <p:bldP spid="139269" grpId="0"/>
      <p:bldP spid="139270" grpId="0"/>
      <p:bldP spid="139271" grpId="0"/>
      <p:bldP spid="139272" grpId="0"/>
      <p:bldP spid="139273" grpId="0"/>
      <p:bldP spid="139274" grpId="0"/>
      <p:bldP spid="139275" grpId="0"/>
      <p:bldP spid="139276" grpId="0"/>
      <p:bldP spid="13927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 descr="fondo_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0291" name="Text Box 3"/>
          <p:cNvSpPr txBox="1">
            <a:spLocks noChangeArrowheads="1"/>
          </p:cNvSpPr>
          <p:nvPr/>
        </p:nvSpPr>
        <p:spPr bwMode="auto">
          <a:xfrm>
            <a:off x="2987675" y="476250"/>
            <a:ext cx="32400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girl you know the reason why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chica tú sabes la razón del porqué</a:t>
            </a:r>
          </a:p>
        </p:txBody>
      </p:sp>
      <p:sp>
        <p:nvSpPr>
          <p:cNvPr id="140292" name="Text Box 4"/>
          <p:cNvSpPr txBox="1">
            <a:spLocks noChangeArrowheads="1"/>
          </p:cNvSpPr>
          <p:nvPr/>
        </p:nvSpPr>
        <p:spPr bwMode="auto">
          <a:xfrm>
            <a:off x="2700338" y="1125538"/>
            <a:ext cx="3743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The eagle picks my eye</a:t>
            </a:r>
          </a:p>
          <a:p>
            <a:pPr>
              <a:spcBef>
                <a:spcPct val="50000"/>
              </a:spcBef>
            </a:pPr>
            <a:r>
              <a:rPr lang="en-GB" sz="1200">
                <a:solidFill>
                  <a:srgbClr val="FFCC66"/>
                </a:solidFill>
              </a:rPr>
              <a:t>el </a:t>
            </a:r>
            <a:r>
              <a:rPr lang="es-ES" sz="1200">
                <a:solidFill>
                  <a:srgbClr val="FFCC66"/>
                </a:solidFill>
              </a:rPr>
              <a:t>águila</a:t>
            </a:r>
            <a:r>
              <a:rPr lang="en-GB" sz="1200">
                <a:solidFill>
                  <a:srgbClr val="FFCC66"/>
                </a:solidFill>
              </a:rPr>
              <a:t> pica mi </a:t>
            </a:r>
            <a:r>
              <a:rPr lang="es-ES" sz="1200">
                <a:solidFill>
                  <a:srgbClr val="FFCC66"/>
                </a:solidFill>
              </a:rPr>
              <a:t>ojo</a:t>
            </a:r>
          </a:p>
        </p:txBody>
      </p:sp>
      <p:sp>
        <p:nvSpPr>
          <p:cNvPr id="140293" name="Text Box 5"/>
          <p:cNvSpPr txBox="1">
            <a:spLocks noChangeArrowheads="1"/>
          </p:cNvSpPr>
          <p:nvPr/>
        </p:nvSpPr>
        <p:spPr bwMode="auto">
          <a:xfrm>
            <a:off x="2627313" y="1762125"/>
            <a:ext cx="38893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the worm he licks my bone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el gusano lame mi hueso</a:t>
            </a:r>
          </a:p>
        </p:txBody>
      </p:sp>
      <p:sp>
        <p:nvSpPr>
          <p:cNvPr id="140294" name="Text Box 6"/>
          <p:cNvSpPr txBox="1">
            <a:spLocks noChangeArrowheads="1"/>
          </p:cNvSpPr>
          <p:nvPr/>
        </p:nvSpPr>
        <p:spPr bwMode="auto">
          <a:xfrm>
            <a:off x="2627313" y="2420938"/>
            <a:ext cx="38893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I feel so suicidal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Me siento tan suicida</a:t>
            </a:r>
          </a:p>
        </p:txBody>
      </p:sp>
      <p:sp>
        <p:nvSpPr>
          <p:cNvPr id="140295" name="Text Box 7"/>
          <p:cNvSpPr txBox="1">
            <a:spLocks noChangeArrowheads="1"/>
          </p:cNvSpPr>
          <p:nvPr/>
        </p:nvSpPr>
        <p:spPr bwMode="auto">
          <a:xfrm>
            <a:off x="2987675" y="3068638"/>
            <a:ext cx="32400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just like Dylan's Mr. Jones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como el Sr Jones de Dylan</a:t>
            </a:r>
          </a:p>
        </p:txBody>
      </p:sp>
      <p:sp>
        <p:nvSpPr>
          <p:cNvPr id="140296" name="Text Box 8"/>
          <p:cNvSpPr txBox="1">
            <a:spLocks noChangeArrowheads="1"/>
          </p:cNvSpPr>
          <p:nvPr/>
        </p:nvSpPr>
        <p:spPr bwMode="auto">
          <a:xfrm>
            <a:off x="3492500" y="3716338"/>
            <a:ext cx="21605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Lonely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Estoy solo</a:t>
            </a:r>
          </a:p>
        </p:txBody>
      </p:sp>
      <p:sp>
        <p:nvSpPr>
          <p:cNvPr id="140297" name="Text Box 9"/>
          <p:cNvSpPr txBox="1">
            <a:spLocks noChangeArrowheads="1"/>
          </p:cNvSpPr>
          <p:nvPr/>
        </p:nvSpPr>
        <p:spPr bwMode="auto">
          <a:xfrm>
            <a:off x="3276600" y="4292600"/>
            <a:ext cx="25193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wanna die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quiero morir</a:t>
            </a:r>
          </a:p>
        </p:txBody>
      </p:sp>
      <p:sp>
        <p:nvSpPr>
          <p:cNvPr id="140298" name="Text Box 10"/>
          <p:cNvSpPr txBox="1">
            <a:spLocks noChangeArrowheads="1"/>
          </p:cNvSpPr>
          <p:nvPr/>
        </p:nvSpPr>
        <p:spPr bwMode="auto">
          <a:xfrm>
            <a:off x="1476375" y="4941888"/>
            <a:ext cx="58324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If I ain't dead already,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Si no he muerto todavía,</a:t>
            </a:r>
          </a:p>
        </p:txBody>
      </p:sp>
      <p:sp>
        <p:nvSpPr>
          <p:cNvPr id="140299" name="Text Box 11"/>
          <p:cNvSpPr txBox="1">
            <a:spLocks noChangeArrowheads="1"/>
          </p:cNvSpPr>
          <p:nvPr/>
        </p:nvSpPr>
        <p:spPr bwMode="auto">
          <a:xfrm>
            <a:off x="2484438" y="5589588"/>
            <a:ext cx="41036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girl you know the reason why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chica tú sabes la razón del porqué</a:t>
            </a:r>
          </a:p>
        </p:txBody>
      </p:sp>
      <p:sp>
        <p:nvSpPr>
          <p:cNvPr id="140300" name="Text Box 12"/>
          <p:cNvSpPr txBox="1">
            <a:spLocks noChangeArrowheads="1"/>
          </p:cNvSpPr>
          <p:nvPr/>
        </p:nvSpPr>
        <p:spPr bwMode="auto">
          <a:xfrm>
            <a:off x="4932363" y="4941888"/>
            <a:ext cx="1441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err="1">
                <a:solidFill>
                  <a:srgbClr val="CC3300"/>
                </a:solidFill>
              </a:rPr>
              <a:t>ooo</a:t>
            </a:r>
            <a:endParaRPr lang="es-ES" dirty="0">
              <a:solidFill>
                <a:srgbClr val="CC33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200" dirty="0" err="1">
                <a:solidFill>
                  <a:srgbClr val="FFCC66"/>
                </a:solidFill>
              </a:rPr>
              <a:t>uuu</a:t>
            </a:r>
            <a:endParaRPr lang="es-ES" sz="1200" dirty="0">
              <a:solidFill>
                <a:srgbClr val="FFCC66"/>
              </a:solidFill>
            </a:endParaRPr>
          </a:p>
        </p:txBody>
      </p:sp>
      <p:sp>
        <p:nvSpPr>
          <p:cNvPr id="140304" name="Text Box 16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66"/>
                </a:solidFill>
              </a:rPr>
              <a:t>SALIR</a:t>
            </a:r>
          </a:p>
        </p:txBody>
      </p:sp>
      <p:pic>
        <p:nvPicPr>
          <p:cNvPr id="15" name="Picture 7" descr="boton_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0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40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0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0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0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40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40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0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1" grpId="0"/>
      <p:bldP spid="140292" grpId="0"/>
      <p:bldP spid="140293" grpId="0"/>
      <p:bldP spid="140294" grpId="0"/>
      <p:bldP spid="140295" grpId="0"/>
      <p:bldP spid="140296" grpId="0"/>
      <p:bldP spid="140297" grpId="0"/>
      <p:bldP spid="140298" grpId="0"/>
      <p:bldP spid="140299" grpId="0"/>
      <p:bldP spid="140300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fondo_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1315" name="Text Box 3"/>
          <p:cNvSpPr txBox="1">
            <a:spLocks noChangeArrowheads="1"/>
          </p:cNvSpPr>
          <p:nvPr/>
        </p:nvSpPr>
        <p:spPr bwMode="auto">
          <a:xfrm>
            <a:off x="1908175" y="476250"/>
            <a:ext cx="54721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Black cloud crossed my mind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Una nube negra cruzó mi mente</a:t>
            </a:r>
          </a:p>
        </p:txBody>
      </p:sp>
      <p:sp>
        <p:nvSpPr>
          <p:cNvPr id="141316" name="Text Box 4"/>
          <p:cNvSpPr txBox="1">
            <a:spLocks noChangeArrowheads="1"/>
          </p:cNvSpPr>
          <p:nvPr/>
        </p:nvSpPr>
        <p:spPr bwMode="auto">
          <a:xfrm>
            <a:off x="2627313" y="1125538"/>
            <a:ext cx="39608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blue mist round my soul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una niebla azul rodea mi alma</a:t>
            </a:r>
          </a:p>
        </p:txBody>
      </p:sp>
      <p:sp>
        <p:nvSpPr>
          <p:cNvPr id="141317" name="Text Box 5"/>
          <p:cNvSpPr txBox="1">
            <a:spLocks noChangeArrowheads="1"/>
          </p:cNvSpPr>
          <p:nvPr/>
        </p:nvSpPr>
        <p:spPr bwMode="auto">
          <a:xfrm>
            <a:off x="2916238" y="1773238"/>
            <a:ext cx="33115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3300"/>
                </a:solidFill>
              </a:rPr>
              <a:t>feel so suicidal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CC66"/>
                </a:solidFill>
              </a:rPr>
              <a:t>me siento tan suicida</a:t>
            </a:r>
          </a:p>
        </p:txBody>
      </p:sp>
      <p:sp>
        <p:nvSpPr>
          <p:cNvPr id="141318" name="Text Box 6"/>
          <p:cNvSpPr txBox="1">
            <a:spLocks noChangeArrowheads="1"/>
          </p:cNvSpPr>
          <p:nvPr/>
        </p:nvSpPr>
        <p:spPr bwMode="auto">
          <a:xfrm>
            <a:off x="2771775" y="2420938"/>
            <a:ext cx="3600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3300"/>
                </a:solidFill>
              </a:rPr>
              <a:t>even hate my rock and roll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CC66"/>
                </a:solidFill>
              </a:rPr>
              <a:t>que incluso odio mi </a:t>
            </a:r>
            <a:r>
              <a:rPr lang="en-US" sz="1200" dirty="0" smtClean="0">
                <a:solidFill>
                  <a:srgbClr val="FFCC66"/>
                </a:solidFill>
              </a:rPr>
              <a:t>rock’n’roll</a:t>
            </a:r>
            <a:endParaRPr lang="en-US" sz="1200" dirty="0">
              <a:solidFill>
                <a:srgbClr val="FFCC66"/>
              </a:solidFill>
            </a:endParaRPr>
          </a:p>
        </p:txBody>
      </p:sp>
      <p:sp>
        <p:nvSpPr>
          <p:cNvPr id="141319" name="Text Box 7"/>
          <p:cNvSpPr txBox="1">
            <a:spLocks noChangeArrowheads="1"/>
          </p:cNvSpPr>
          <p:nvPr/>
        </p:nvSpPr>
        <p:spPr bwMode="auto">
          <a:xfrm>
            <a:off x="3276600" y="3068638"/>
            <a:ext cx="25193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3300"/>
                </a:solidFill>
              </a:rPr>
              <a:t>wanna die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CC66"/>
                </a:solidFill>
              </a:rPr>
              <a:t>quiero morir</a:t>
            </a:r>
          </a:p>
        </p:txBody>
      </p:sp>
      <p:sp>
        <p:nvSpPr>
          <p:cNvPr id="141320" name="Text Box 8"/>
          <p:cNvSpPr txBox="1">
            <a:spLocks noChangeArrowheads="1"/>
          </p:cNvSpPr>
          <p:nvPr/>
        </p:nvSpPr>
        <p:spPr bwMode="auto">
          <a:xfrm>
            <a:off x="2843213" y="3644900"/>
            <a:ext cx="33131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3300"/>
                </a:solidFill>
              </a:rPr>
              <a:t>yeah, wanna die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CC66"/>
                </a:solidFill>
              </a:rPr>
              <a:t>si, quiero morir</a:t>
            </a:r>
          </a:p>
        </p:txBody>
      </p:sp>
      <p:sp>
        <p:nvSpPr>
          <p:cNvPr id="141321" name="Text Box 9"/>
          <p:cNvSpPr txBox="1">
            <a:spLocks noChangeArrowheads="1"/>
          </p:cNvSpPr>
          <p:nvPr/>
        </p:nvSpPr>
        <p:spPr bwMode="auto">
          <a:xfrm>
            <a:off x="1476375" y="4292600"/>
            <a:ext cx="58324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3300"/>
                </a:solidFill>
              </a:rPr>
              <a:t>If I ain't dead already,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CC66"/>
                </a:solidFill>
              </a:rPr>
              <a:t>Si no he muerto todavía,</a:t>
            </a:r>
          </a:p>
        </p:txBody>
      </p:sp>
      <p:sp>
        <p:nvSpPr>
          <p:cNvPr id="141322" name="Text Box 10"/>
          <p:cNvSpPr txBox="1">
            <a:spLocks noChangeArrowheads="1"/>
          </p:cNvSpPr>
          <p:nvPr/>
        </p:nvSpPr>
        <p:spPr bwMode="auto">
          <a:xfrm>
            <a:off x="2484438" y="4941888"/>
            <a:ext cx="41036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3300"/>
                </a:solidFill>
              </a:rPr>
              <a:t>girl you know the reason why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CC66"/>
                </a:solidFill>
              </a:rPr>
              <a:t>chica tú sabes la razón del porqué</a:t>
            </a:r>
          </a:p>
        </p:txBody>
      </p:sp>
      <p:sp>
        <p:nvSpPr>
          <p:cNvPr id="141323" name="Text Box 11"/>
          <p:cNvSpPr txBox="1">
            <a:spLocks noChangeArrowheads="1"/>
          </p:cNvSpPr>
          <p:nvPr/>
        </p:nvSpPr>
        <p:spPr bwMode="auto">
          <a:xfrm>
            <a:off x="1979613" y="6308725"/>
            <a:ext cx="14398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  <p:sp>
        <p:nvSpPr>
          <p:cNvPr id="141324" name="WordArt 12" descr="Mármol blanco"/>
          <p:cNvSpPr>
            <a:spLocks noChangeArrowheads="1" noChangeShapeType="1" noTextEdit="1"/>
          </p:cNvSpPr>
          <p:nvPr/>
        </p:nvSpPr>
        <p:spPr bwMode="auto">
          <a:xfrm>
            <a:off x="4284663" y="5949950"/>
            <a:ext cx="457200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r>
              <a:rPr lang="en-US" sz="1800" kern="10" dirty="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Arial Black"/>
              </a:rPr>
              <a:t>FIN</a:t>
            </a:r>
          </a:p>
        </p:txBody>
      </p:sp>
      <p:sp>
        <p:nvSpPr>
          <p:cNvPr id="141325" name="Text Box 13"/>
          <p:cNvSpPr txBox="1">
            <a:spLocks noChangeArrowheads="1"/>
          </p:cNvSpPr>
          <p:nvPr/>
        </p:nvSpPr>
        <p:spPr bwMode="auto">
          <a:xfrm>
            <a:off x="5003800" y="4292600"/>
            <a:ext cx="14414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CC3300"/>
                </a:solidFill>
              </a:rPr>
              <a:t>ooo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FFCC66"/>
                </a:solidFill>
              </a:rPr>
              <a:t>uuu</a:t>
            </a:r>
          </a:p>
        </p:txBody>
      </p:sp>
      <p:sp>
        <p:nvSpPr>
          <p:cNvPr id="141331" name="Text Box 19"/>
          <p:cNvSpPr txBox="1">
            <a:spLocks noChangeArrowheads="1"/>
          </p:cNvSpPr>
          <p:nvPr/>
        </p:nvSpPr>
        <p:spPr bwMode="auto">
          <a:xfrm>
            <a:off x="60848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FFCC66"/>
                </a:solidFill>
              </a:rPr>
              <a:t>SALIR</a:t>
            </a:r>
          </a:p>
        </p:txBody>
      </p:sp>
      <p:pic>
        <p:nvPicPr>
          <p:cNvPr id="16" name="Picture 7" descr="boton_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6000768"/>
            <a:ext cx="358775" cy="358775"/>
          </a:xfrm>
          <a:prstGeom prst="rect">
            <a:avLst/>
          </a:prstGeom>
          <a:noFill/>
        </p:spPr>
      </p:pic>
    </p:spTree>
  </p:cSld>
  <p:clrMapOvr>
    <a:masterClrMapping/>
  </p:clrMapOvr>
  <p:transition advTm="1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1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41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1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1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1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41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1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500"/>
                            </p:stCondLst>
                            <p:childTnLst>
                              <p:par>
                                <p:cTn id="40" presetID="56" presetClass="entr" presetSubtype="0" fill="hold" grpId="0" nodeType="afterEffect">
                                  <p:stCondLst>
                                    <p:cond delay="5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4700"/>
                            </p:stCondLst>
                            <p:childTnLst>
                              <p:par>
                                <p:cTn id="47" presetID="7" presetClass="entr" presetSubtype="4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41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1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5" grpId="0"/>
      <p:bldP spid="141316" grpId="0"/>
      <p:bldP spid="141317" grpId="0"/>
      <p:bldP spid="141318" grpId="0"/>
      <p:bldP spid="141319" grpId="0"/>
      <p:bldP spid="141320" grpId="0"/>
      <p:bldP spid="141321" grpId="0"/>
      <p:bldP spid="141322" grpId="0"/>
      <p:bldP spid="141323" grpId="0"/>
      <p:bldP spid="141324" grpId="0" animBg="1"/>
      <p:bldP spid="14132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 dirty="0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dirty="0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ind_0308_slide">
  <a:themeElements>
    <a:clrScheme name="Tema de Office 2">
      <a:dk1>
        <a:srgbClr val="000000"/>
      </a:dk1>
      <a:lt1>
        <a:srgbClr val="FFCC99"/>
      </a:lt1>
      <a:dk2>
        <a:srgbClr val="000000"/>
      </a:dk2>
      <a:lt2>
        <a:srgbClr val="CCCCCC"/>
      </a:lt2>
      <a:accent1>
        <a:srgbClr val="8C3823"/>
      </a:accent1>
      <a:accent2>
        <a:srgbClr val="6E4D00"/>
      </a:accent2>
      <a:accent3>
        <a:srgbClr val="FFE2CA"/>
      </a:accent3>
      <a:accent4>
        <a:srgbClr val="000000"/>
      </a:accent4>
      <a:accent5>
        <a:srgbClr val="C5AEAC"/>
      </a:accent5>
      <a:accent6>
        <a:srgbClr val="634500"/>
      </a:accent6>
      <a:hlink>
        <a:srgbClr val="803100"/>
      </a:hlink>
      <a:folHlink>
        <a:srgbClr val="80003E"/>
      </a:folHlink>
    </a:clrScheme>
    <a:fontScheme name="Tema de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  <a:ln w="9525">
          <a:noFill/>
          <a:miter lim="800000"/>
          <a:headEnd/>
          <a:tailEnd/>
        </a:ln>
        <a:effectLst/>
      </a:spPr>
      <a:bodyPr>
        <a:spAutoFit/>
      </a:bodyPr>
      <a:lstStyle>
        <a:defPPr>
          <a:spcBef>
            <a:spcPct val="50000"/>
          </a:spcBef>
          <a:defRPr sz="1200" i="1" dirty="0">
            <a:solidFill>
              <a:srgbClr val="FF0000"/>
            </a:solidFill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  <a:latin typeface="Trebuchet MS" pitchFamily="34" charset="0"/>
          </a:defRPr>
        </a:defPPr>
      </a:lstStyle>
    </a:txDef>
  </a:objectDefaults>
  <a:extraClrSchemeLst>
    <a:extraClrScheme>
      <a:clrScheme name="Tema de Office 1">
        <a:dk1>
          <a:srgbClr val="000000"/>
        </a:dk1>
        <a:lt1>
          <a:srgbClr val="FFCC99"/>
        </a:lt1>
        <a:dk2>
          <a:srgbClr val="000000"/>
        </a:dk2>
        <a:lt2>
          <a:srgbClr val="CCCCCC"/>
        </a:lt2>
        <a:accent1>
          <a:srgbClr val="8C541C"/>
        </a:accent1>
        <a:accent2>
          <a:srgbClr val="804000"/>
        </a:accent2>
        <a:accent3>
          <a:srgbClr val="FFE2CA"/>
        </a:accent3>
        <a:accent4>
          <a:srgbClr val="000000"/>
        </a:accent4>
        <a:accent5>
          <a:srgbClr val="C5B3AB"/>
        </a:accent5>
        <a:accent6>
          <a:srgbClr val="733900"/>
        </a:accent6>
        <a:hlink>
          <a:srgbClr val="733511"/>
        </a:hlink>
        <a:folHlink>
          <a:srgbClr val="6B2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CC99"/>
        </a:lt1>
        <a:dk2>
          <a:srgbClr val="000000"/>
        </a:dk2>
        <a:lt2>
          <a:srgbClr val="CCCCCC"/>
        </a:lt2>
        <a:accent1>
          <a:srgbClr val="8C3823"/>
        </a:accent1>
        <a:accent2>
          <a:srgbClr val="6E4D00"/>
        </a:accent2>
        <a:accent3>
          <a:srgbClr val="FFE2CA"/>
        </a:accent3>
        <a:accent4>
          <a:srgbClr val="000000"/>
        </a:accent4>
        <a:accent5>
          <a:srgbClr val="C5AEAC"/>
        </a:accent5>
        <a:accent6>
          <a:srgbClr val="634500"/>
        </a:accent6>
        <a:hlink>
          <a:srgbClr val="803100"/>
        </a:hlink>
        <a:folHlink>
          <a:srgbClr val="80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CC99"/>
        </a:lt1>
        <a:dk2>
          <a:srgbClr val="000000"/>
        </a:dk2>
        <a:lt2>
          <a:srgbClr val="CCCCCC"/>
        </a:lt2>
        <a:accent1>
          <a:srgbClr val="146644"/>
        </a:accent1>
        <a:accent2>
          <a:srgbClr val="804000"/>
        </a:accent2>
        <a:accent3>
          <a:srgbClr val="FFE2CA"/>
        </a:accent3>
        <a:accent4>
          <a:srgbClr val="000000"/>
        </a:accent4>
        <a:accent5>
          <a:srgbClr val="AAB8B0"/>
        </a:accent5>
        <a:accent6>
          <a:srgbClr val="733900"/>
        </a:accent6>
        <a:hlink>
          <a:srgbClr val="2F4C1F"/>
        </a:hlink>
        <a:folHlink>
          <a:srgbClr val="31355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CC99"/>
        </a:lt1>
        <a:dk2>
          <a:srgbClr val="000000"/>
        </a:dk2>
        <a:lt2>
          <a:srgbClr val="CCCCCC"/>
        </a:lt2>
        <a:accent1>
          <a:srgbClr val="2C516E"/>
        </a:accent1>
        <a:accent2>
          <a:srgbClr val="5F661F"/>
        </a:accent2>
        <a:accent3>
          <a:srgbClr val="FFE2CA"/>
        </a:accent3>
        <a:accent4>
          <a:srgbClr val="000000"/>
        </a:accent4>
        <a:accent5>
          <a:srgbClr val="ACB3BA"/>
        </a:accent5>
        <a:accent6>
          <a:srgbClr val="555C1B"/>
        </a:accent6>
        <a:hlink>
          <a:srgbClr val="593156"/>
        </a:hlink>
        <a:folHlink>
          <a:srgbClr val="8031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8C541C"/>
        </a:accent1>
        <a:accent2>
          <a:srgbClr val="804000"/>
        </a:accent2>
        <a:accent3>
          <a:srgbClr val="FFFFFF"/>
        </a:accent3>
        <a:accent4>
          <a:srgbClr val="000000"/>
        </a:accent4>
        <a:accent5>
          <a:srgbClr val="C5B3AB"/>
        </a:accent5>
        <a:accent6>
          <a:srgbClr val="733900"/>
        </a:accent6>
        <a:hlink>
          <a:srgbClr val="733511"/>
        </a:hlink>
        <a:folHlink>
          <a:srgbClr val="6B2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8C3823"/>
        </a:accent1>
        <a:accent2>
          <a:srgbClr val="6E4D00"/>
        </a:accent2>
        <a:accent3>
          <a:srgbClr val="FFFFFF"/>
        </a:accent3>
        <a:accent4>
          <a:srgbClr val="000000"/>
        </a:accent4>
        <a:accent5>
          <a:srgbClr val="C5AEAC"/>
        </a:accent5>
        <a:accent6>
          <a:srgbClr val="634500"/>
        </a:accent6>
        <a:hlink>
          <a:srgbClr val="803100"/>
        </a:hlink>
        <a:folHlink>
          <a:srgbClr val="80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146644"/>
        </a:accent1>
        <a:accent2>
          <a:srgbClr val="804000"/>
        </a:accent2>
        <a:accent3>
          <a:srgbClr val="FFFFFF"/>
        </a:accent3>
        <a:accent4>
          <a:srgbClr val="000000"/>
        </a:accent4>
        <a:accent5>
          <a:srgbClr val="AAB8B0"/>
        </a:accent5>
        <a:accent6>
          <a:srgbClr val="733900"/>
        </a:accent6>
        <a:hlink>
          <a:srgbClr val="2F4C1F"/>
        </a:hlink>
        <a:folHlink>
          <a:srgbClr val="31355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2C516E"/>
        </a:accent1>
        <a:accent2>
          <a:srgbClr val="5F661F"/>
        </a:accent2>
        <a:accent3>
          <a:srgbClr val="FFFFFF"/>
        </a:accent3>
        <a:accent4>
          <a:srgbClr val="000000"/>
        </a:accent4>
        <a:accent5>
          <a:srgbClr val="ACB3BA"/>
        </a:accent5>
        <a:accent6>
          <a:srgbClr val="555C1B"/>
        </a:accent6>
        <a:hlink>
          <a:srgbClr val="593156"/>
        </a:hlink>
        <a:folHlink>
          <a:srgbClr val="803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5885</TotalTime>
  <Words>5455</Words>
  <Application>Microsoft Office PowerPoint</Application>
  <PresentationFormat>Presentación en pantalla (4:3)</PresentationFormat>
  <Paragraphs>1087</Paragraphs>
  <Slides>55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55</vt:i4>
      </vt:variant>
    </vt:vector>
  </HeadingPairs>
  <TitlesOfParts>
    <vt:vector size="58" baseType="lpstr">
      <vt:lpstr>Diseño predeterminado</vt:lpstr>
      <vt:lpstr>ind_0308_slide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235</cp:revision>
  <dcterms:created xsi:type="dcterms:W3CDTF">2007-06-27T06:44:08Z</dcterms:created>
  <dcterms:modified xsi:type="dcterms:W3CDTF">2013-02-16T04:25:46Z</dcterms:modified>
  <cp:contentStatus/>
</cp:coreProperties>
</file>