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3" r:id="rId7"/>
    <p:sldId id="260" r:id="rId8"/>
    <p:sldId id="264" r:id="rId9"/>
    <p:sldId id="265" r:id="rId10"/>
    <p:sldId id="266" r:id="rId11"/>
    <p:sldId id="267" r:id="rId12"/>
    <p:sldId id="270" r:id="rId13"/>
    <p:sldId id="272" r:id="rId14"/>
    <p:sldId id="269" r:id="rId15"/>
    <p:sldId id="275" r:id="rId16"/>
    <p:sldId id="271" r:id="rId17"/>
    <p:sldId id="273" r:id="rId18"/>
    <p:sldId id="276" r:id="rId19"/>
    <p:sldId id="274" r:id="rId20"/>
    <p:sldId id="277" r:id="rId21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epGNyCG1m5RRrGhfgSDcg==" hashData="WeiLwaXwdlSqCOELHJqU/DJ31m9rUR8U5+J+xT9UEghBYo0V2/Tz3H3e86Gyg6XAHQJLW+XxAa1Mu8+yfGsb5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B0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72" d="100"/>
          <a:sy n="72" d="100"/>
        </p:scale>
        <p:origin x="7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05C22D6-44C8-4125-BB4E-78029073F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8999AD5-27B0-4D93-908F-BCDA5794DC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3F6C669-1EAF-470F-9E8C-CD63966C6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E9DE-562E-4C5F-9E6E-74FA55AE6A90}" type="datetimeFigureOut">
              <a:rPr lang="es-MX" smtClean="0"/>
              <a:t>21/11/2023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0E50AF5-50A0-4C21-A0DD-BAEA33D31A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C869588-6787-43DE-8999-AEEACC819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7F351-6A03-4B06-B540-5CED4F043E8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50587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96FF6E-9192-4F72-8550-3F47984DF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F626573-C32B-42D8-94F9-A269201B16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7E9162F-4433-438E-84FC-7DF4C5B9C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E9DE-562E-4C5F-9E6E-74FA55AE6A90}" type="datetimeFigureOut">
              <a:rPr lang="es-MX" smtClean="0"/>
              <a:t>21/11/2023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79E8AF0-A639-41B3-B4A8-497BADEA4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563A9E3-EAD0-4EC4-980B-D7A2E4C90B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7F351-6A03-4B06-B540-5CED4F043E8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55644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661EED-C448-40AC-9E6D-5D1ECC3356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A3824BF-E6CA-42F8-A078-469913A9B0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750C5D0-7567-44ED-9A6B-8280037D7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E9DE-562E-4C5F-9E6E-74FA55AE6A90}" type="datetimeFigureOut">
              <a:rPr lang="es-MX" smtClean="0"/>
              <a:t>21/11/2023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BF669B9-956B-4D77-BB7F-FC7391C0F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735A57A-58C9-4965-91B8-AB6D99379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7F351-6A03-4B06-B540-5CED4F043E8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29215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05D876-3423-45C0-BD07-6ADE96F41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09AAE4E-F4A7-444B-B908-8ADD70B4BC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A8DC122-3D1A-4F17-87E5-996D69AF64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CCBBAF-3F19-4E80-B5CC-237BB0F27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E9DE-562E-4C5F-9E6E-74FA55AE6A90}" type="datetimeFigureOut">
              <a:rPr lang="es-MX" smtClean="0"/>
              <a:t>21/11/2023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E288EF2-44C1-4099-AFCA-F779BAA2D7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C92154D-E525-418B-9827-07D129B74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7F351-6A03-4B06-B540-5CED4F043E8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3559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172159-F422-4C60-B52A-B5EFD5352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C8EBC4B-2364-4D68-B606-15CF785544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CF21E69-8CAD-445B-91C1-EC2942B580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14F6F64B-CEA2-4372-AD60-1A82D07336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F5457D8-BF89-4125-9EED-01FBB7B225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F363E905-DCD0-4615-8D6C-3C8DAD41D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E9DE-562E-4C5F-9E6E-74FA55AE6A90}" type="datetimeFigureOut">
              <a:rPr lang="es-MX" smtClean="0"/>
              <a:t>21/11/2023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AEEAA33-355C-4EF0-83B6-E6AADF586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A01105E-FACF-498D-8DC5-07C65A254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7F351-6A03-4B06-B540-5CED4F043E8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39663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E11C11D-80A0-478C-96F2-6878EF3AB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CF2B951-6BA2-48D6-B147-CD4A20DB51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E9DE-562E-4C5F-9E6E-74FA55AE6A90}" type="datetimeFigureOut">
              <a:rPr lang="es-MX" smtClean="0"/>
              <a:t>21/11/2023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8E72978-E33B-4ACF-9B4E-0DCDCE9F2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7C3C169-FEDA-4004-9B08-6876EB4FA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7F351-6A03-4B06-B540-5CED4F043E8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972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B67D4F4-9362-4297-AA35-0AA8BF144B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E9DE-562E-4C5F-9E6E-74FA55AE6A90}" type="datetimeFigureOut">
              <a:rPr lang="es-MX" smtClean="0"/>
              <a:t>21/11/2023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3805107-8091-4B97-BF73-844EEDDB5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B1E4468-E4A3-4769-8EAE-7D9E3BFF4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7F351-6A03-4B06-B540-5CED4F043E8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39024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C7D2841-E30A-4DDC-8B88-1AEA3DE88E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2DB88A0-CCAA-407D-9FF2-F5DAD59EBE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BC80F9A-1F0F-4E05-9560-BBC9BB98B9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9036EF4-EEE1-473D-8466-8F12F445D6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E9DE-562E-4C5F-9E6E-74FA55AE6A90}" type="datetimeFigureOut">
              <a:rPr lang="es-MX" smtClean="0"/>
              <a:t>21/11/2023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E046A7D-BF96-428B-8712-D3D8A5746A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30E288B-9886-4DC3-8190-4B317E8D6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7F351-6A03-4B06-B540-5CED4F043E8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96582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12B8EA-AD25-4253-BA2B-6CF73178A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B716D612-0CD4-434D-97DF-10584E5852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D474C8B-272C-4EDC-811C-25894B2C44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4D9C568-AE79-4D97-A35D-8973DAC8D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E9DE-562E-4C5F-9E6E-74FA55AE6A90}" type="datetimeFigureOut">
              <a:rPr lang="es-MX" smtClean="0"/>
              <a:t>21/11/2023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F2016ED-8884-4991-BB09-0D4DD6FE6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334728D-200B-4849-8C4C-5B5841392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7F351-6A03-4B06-B540-5CED4F043E8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8480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206386D-8CFA-45AB-A92D-A69FD9E10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FCE75AE-2372-4AD4-AA1C-5F78142F18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3DF787D-BCC2-44E7-A345-60D4E6097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E9DE-562E-4C5F-9E6E-74FA55AE6A90}" type="datetimeFigureOut">
              <a:rPr lang="es-MX" smtClean="0"/>
              <a:t>21/11/2023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2546352-9921-4D27-AC43-C772DB6330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01F1C76-233E-47C3-8FAA-1B27F655B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7F351-6A03-4B06-B540-5CED4F043E8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70153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5E40788-3586-415D-A21E-5F847571F2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C2A2A76-6F16-4387-9F32-2B4E08F2EE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8E33530-E289-45C2-AA22-927A6F379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E9DE-562E-4C5F-9E6E-74FA55AE6A90}" type="datetimeFigureOut">
              <a:rPr lang="es-MX" smtClean="0"/>
              <a:t>21/11/2023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C875125-1E04-4F18-AA76-0A7A290CDC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AAAFBCA-063B-42AE-A0C3-D69F331BF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7F351-6A03-4B06-B540-5CED4F043E8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630192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9E6AA2-24F1-4187-8548-C6CE7CD9BB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2961EA1-873A-4FA7-B908-207664FF10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82BC6C0-1FC7-44BA-83C2-12AB31A50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MX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85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D3F9DBA4-86BB-4131-962D-67DB41195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4354021-7295-482F-9392-919D941716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76569C3-9D8F-4FE7-92A6-E380EC2AFF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2FE9DE-562E-4C5F-9E6E-74FA55AE6A90}" type="datetimeFigureOut">
              <a:rPr lang="es-MX" smtClean="0"/>
              <a:t>21/11/2023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4576433-CA3E-45C0-AFFC-0C2237D11B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D0BED8B-1FD0-4E9E-ABF0-A1BDDCF06D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E7F351-6A03-4B06-B540-5CED4F043E8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24364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F7AA584F-061A-42F3-B3BD-DEB3B7B5061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65559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audio" Target="../media/audio1.wav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gif"/><Relationship Id="rId4" Type="http://schemas.openxmlformats.org/officeDocument/2006/relationships/image" Target="../media/image22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gif"/><Relationship Id="rId4" Type="http://schemas.openxmlformats.org/officeDocument/2006/relationships/image" Target="../media/image28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34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31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11" Type="http://schemas.openxmlformats.org/officeDocument/2006/relationships/image" Target="../media/image33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35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29.png"/><Relationship Id="rId9" Type="http://schemas.openxmlformats.org/officeDocument/2006/relationships/image" Target="../media/image32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F56A6C17-B8CB-4F55-BAAC-3D1D65EE390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78" b="18851"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315A4111-310C-422B-8759-0BD047B435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9885" y="3892063"/>
            <a:ext cx="1573038" cy="2731476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C6BEFABE-87EE-48AA-ACC4-B66C2A0A03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965" y="2568512"/>
            <a:ext cx="2532865" cy="172097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8A9E146B-671D-418E-BD5F-039CFDFD51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9793" y="2797115"/>
            <a:ext cx="2532865" cy="172097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B62DFFB4-06D1-4093-BA24-84F2A00BD29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5740" y="4397314"/>
            <a:ext cx="2532865" cy="172097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F0E48CFD-81A2-4AB5-8E54-E27D839281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2437" y="2171090"/>
            <a:ext cx="2532865" cy="172097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88D0E4AA-0A3F-44B1-B9C6-83DCB2C5D88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9602" y="1936628"/>
            <a:ext cx="2532865" cy="172097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2DF88FB2-B3D3-4880-8299-4BF20539ACA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132" y="5621184"/>
            <a:ext cx="3890255" cy="172097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880A4DF0-726A-49E1-AF0D-458B20F4D82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9602" y="5710455"/>
            <a:ext cx="3430083" cy="151740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F1186793-2B25-4538-BF18-9435DF74404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485" y="5795072"/>
            <a:ext cx="3430083" cy="151740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F5A16A5E-E637-45E5-9CA8-9EADA37280E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3558" y="3020849"/>
            <a:ext cx="2309691" cy="323221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07B7221B-B1B9-4BDC-AACB-E1677711A4E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047" y="3429000"/>
            <a:ext cx="2481036" cy="320327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D0D83A4F-702D-47A8-BEA0-3E32F23C2E5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388" y="3627918"/>
            <a:ext cx="2140621" cy="323007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7DF36CB8-173F-47B0-8AEC-2CD430A9D7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04750" y="3050085"/>
            <a:ext cx="2049463" cy="139252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28D9DB97-FB0E-44F6-90F3-C8281845FBE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6353" y="-2102596"/>
            <a:ext cx="4572000" cy="4572000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29D8CC99-7936-410F-96AE-4E364ABBE4A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6437" y="-3126535"/>
            <a:ext cx="4572000" cy="4572000"/>
          </a:xfrm>
          <a:prstGeom prst="rect">
            <a:avLst/>
          </a:prstGeom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7E503475-7A5D-4B53-8CCC-09901DA81BF0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2192000" cy="6857998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B94E0B92-9630-4C15-91F1-3C4F49C11FBC}"/>
              </a:ext>
            </a:extLst>
          </p:cNvPr>
          <p:cNvSpPr/>
          <p:nvPr/>
        </p:nvSpPr>
        <p:spPr>
          <a:xfrm>
            <a:off x="3583101" y="-43854"/>
            <a:ext cx="47036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Creaciones </a:t>
            </a:r>
            <a:r>
              <a:rPr lang="es-ES" sz="5400" b="1" cap="none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Yuls</a:t>
            </a:r>
            <a:endParaRPr lang="es-E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30896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7995">
        <p15:prstTrans prst="fracture"/>
        <p:sndAc>
          <p:stSnd>
            <p:snd r:embed="rId2" name="Paulina Rubio   Te Quise Tanto (Video Oficial.wav"/>
          </p:stSnd>
        </p:sndAc>
      </p:transition>
    </mc:Choice>
    <mc:Fallback xmlns="">
      <p:transition spd="slow" advClick="0" advTm="17995">
        <p:fade/>
        <p:sndAc>
          <p:stSnd>
            <p:snd r:embed="rId10" name="Paulina Rubio   Te Quise Tanto (Video Ofici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C243B3A7-6DA5-4001-8C64-25692D9C94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11" y="-1"/>
            <a:ext cx="12191999" cy="6886917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9E7DD412-6FC3-415E-B367-92C6D65A6890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7143" y="908277"/>
            <a:ext cx="3117840" cy="5306735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D501A87-F0EC-4D99-AAF9-D9856BB291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109" y="30581"/>
            <a:ext cx="5230387" cy="3531063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B7D26256-D3AC-47C3-A7D1-D68F6C4B8C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53" y="30581"/>
            <a:ext cx="5230387" cy="3531063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8C2DEF51-6F64-4939-977B-70F0C54426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0138" y="3326937"/>
            <a:ext cx="5230387" cy="3531063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8B3799E5-DCCF-42CD-91BE-B0ADDC1927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109" y="2683949"/>
            <a:ext cx="5230387" cy="3531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986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651"/>
    </mc:Choice>
    <mc:Fallback xmlns="">
      <p:transition spd="slow" advClick="0" advTm="136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00"/>
                            </p:stCondLst>
                            <p:childTnLst>
                              <p:par>
                                <p:cTn id="14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800"/>
                            </p:stCondLst>
                            <p:childTnLst>
                              <p:par>
                                <p:cTn id="2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800"/>
                            </p:stCondLst>
                            <p:childTnLst>
                              <p:par>
                                <p:cTn id="3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800"/>
                            </p:stCondLst>
                            <p:childTnLst>
                              <p:par>
                                <p:cTn id="4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155A76CC-C92E-4238-9BCC-67249DAD84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7999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92C85DC6-EA6A-4A9A-BEB1-2E345D72B0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47" y="0"/>
            <a:ext cx="12202847" cy="6858000"/>
          </a:xfrm>
          <a:prstGeom prst="rect">
            <a:avLst/>
          </a:prstGeom>
        </p:spPr>
      </p:pic>
      <p:sp>
        <p:nvSpPr>
          <p:cNvPr id="2" name="Estrella: 7 puntas 1">
            <a:extLst>
              <a:ext uri="{FF2B5EF4-FFF2-40B4-BE49-F238E27FC236}">
                <a16:creationId xmlns:a16="http://schemas.microsoft.com/office/drawing/2014/main" id="{538B1D2E-3597-4360-ACB9-7605F519C53C}"/>
              </a:ext>
            </a:extLst>
          </p:cNvPr>
          <p:cNvSpPr/>
          <p:nvPr/>
        </p:nvSpPr>
        <p:spPr>
          <a:xfrm>
            <a:off x="482599" y="642988"/>
            <a:ext cx="6466841" cy="6045679"/>
          </a:xfrm>
          <a:prstGeom prst="star7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Estrella: 7 puntas 2">
            <a:extLst>
              <a:ext uri="{FF2B5EF4-FFF2-40B4-BE49-F238E27FC236}">
                <a16:creationId xmlns:a16="http://schemas.microsoft.com/office/drawing/2014/main" id="{414DD949-203C-4971-9993-5E852A98A67B}"/>
              </a:ext>
            </a:extLst>
          </p:cNvPr>
          <p:cNvSpPr/>
          <p:nvPr/>
        </p:nvSpPr>
        <p:spPr>
          <a:xfrm>
            <a:off x="2446866" y="642988"/>
            <a:ext cx="6827763" cy="6215012"/>
          </a:xfrm>
          <a:prstGeom prst="star7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Estrella: 7 puntas 3">
            <a:extLst>
              <a:ext uri="{FF2B5EF4-FFF2-40B4-BE49-F238E27FC236}">
                <a16:creationId xmlns:a16="http://schemas.microsoft.com/office/drawing/2014/main" id="{9B39F599-9291-42FA-BE92-C8D058C6E243}"/>
              </a:ext>
            </a:extLst>
          </p:cNvPr>
          <p:cNvSpPr/>
          <p:nvPr/>
        </p:nvSpPr>
        <p:spPr>
          <a:xfrm>
            <a:off x="4893734" y="642988"/>
            <a:ext cx="6815668" cy="6215012"/>
          </a:xfrm>
          <a:prstGeom prst="star7">
            <a:avLst/>
          </a:prstGeom>
          <a:solidFill>
            <a:schemeClr val="accent5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74B8D041-C47E-438C-8868-13E5621680E9}"/>
              </a:ext>
            </a:extLst>
          </p:cNvPr>
          <p:cNvPicPr>
            <a:picLocks noChangeAspect="1"/>
          </p:cNvPicPr>
          <p:nvPr/>
        </p:nvPicPr>
        <p:blipFill>
          <a:blip r:embed="rId4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7143" y="908277"/>
            <a:ext cx="3117840" cy="5306735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39DE46AD-5053-479A-8E16-0E4FCE4481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7143" y="908276"/>
            <a:ext cx="3117840" cy="5306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859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351"/>
    </mc:Choice>
    <mc:Fallback xmlns="">
      <p:transition spd="slow" advClick="0" advTm="163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3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3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00"/>
                            </p:stCondLst>
                            <p:childTnLst>
                              <p:par>
                                <p:cTn id="37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500"/>
                            </p:stCondLst>
                            <p:childTnLst>
                              <p:par>
                                <p:cTn id="40" presetID="3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87A21413-2DA0-47F8-AC58-756D77BE3D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11" y="-1"/>
            <a:ext cx="12191999" cy="6886917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CEB1C1FF-1264-4E09-BA79-0282D833C1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47" y="0"/>
            <a:ext cx="12202847" cy="6858000"/>
          </a:xfrm>
          <a:prstGeom prst="rect">
            <a:avLst/>
          </a:prstGeom>
        </p:spPr>
      </p:pic>
      <p:sp>
        <p:nvSpPr>
          <p:cNvPr id="2" name="Estrella: 7 puntas 1">
            <a:extLst>
              <a:ext uri="{FF2B5EF4-FFF2-40B4-BE49-F238E27FC236}">
                <a16:creationId xmlns:a16="http://schemas.microsoft.com/office/drawing/2014/main" id="{538B1D2E-3597-4360-ACB9-7605F519C53C}"/>
              </a:ext>
            </a:extLst>
          </p:cNvPr>
          <p:cNvSpPr/>
          <p:nvPr/>
        </p:nvSpPr>
        <p:spPr>
          <a:xfrm>
            <a:off x="668010" y="642988"/>
            <a:ext cx="6766974" cy="6130345"/>
          </a:xfrm>
          <a:prstGeom prst="star7">
            <a:avLst/>
          </a:prstGeom>
          <a:solidFill>
            <a:srgbClr val="FF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Estrella: 7 puntas 2">
            <a:extLst>
              <a:ext uri="{FF2B5EF4-FFF2-40B4-BE49-F238E27FC236}">
                <a16:creationId xmlns:a16="http://schemas.microsoft.com/office/drawing/2014/main" id="{414DD949-203C-4971-9993-5E852A98A67B}"/>
              </a:ext>
            </a:extLst>
          </p:cNvPr>
          <p:cNvSpPr/>
          <p:nvPr/>
        </p:nvSpPr>
        <p:spPr>
          <a:xfrm>
            <a:off x="2446867" y="642988"/>
            <a:ext cx="7036768" cy="6215012"/>
          </a:xfrm>
          <a:prstGeom prst="star7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Estrella: 7 puntas 3">
            <a:extLst>
              <a:ext uri="{FF2B5EF4-FFF2-40B4-BE49-F238E27FC236}">
                <a16:creationId xmlns:a16="http://schemas.microsoft.com/office/drawing/2014/main" id="{9B39F599-9291-42FA-BE92-C8D058C6E243}"/>
              </a:ext>
            </a:extLst>
          </p:cNvPr>
          <p:cNvSpPr/>
          <p:nvPr/>
        </p:nvSpPr>
        <p:spPr>
          <a:xfrm>
            <a:off x="4893734" y="642988"/>
            <a:ext cx="7036768" cy="6215012"/>
          </a:xfrm>
          <a:prstGeom prst="star7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74B8D041-C47E-438C-8868-13E5621680E9}"/>
              </a:ext>
            </a:extLst>
          </p:cNvPr>
          <p:cNvPicPr>
            <a:picLocks noChangeAspect="1"/>
          </p:cNvPicPr>
          <p:nvPr/>
        </p:nvPicPr>
        <p:blipFill>
          <a:blip r:embed="rId4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7143" y="908277"/>
            <a:ext cx="3117840" cy="5306735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39DE46AD-5053-479A-8E16-0E4FCE4481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7143" y="908276"/>
            <a:ext cx="3117840" cy="5306735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0C903169-F75F-41C7-BD65-C12BAA1BD8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7143" y="908277"/>
            <a:ext cx="3117840" cy="5306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61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461"/>
    </mc:Choice>
    <mc:Fallback xmlns="">
      <p:transition spd="slow" advClick="0" advTm="104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F56A6C17-B8CB-4F55-BAAC-3D1D65EE390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78" b="18851"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C6BEFABE-87EE-48AA-ACC4-B66C2A0A03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965" y="2568512"/>
            <a:ext cx="2532865" cy="172097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8A9E146B-671D-418E-BD5F-039CFDFD51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9793" y="2797115"/>
            <a:ext cx="2532865" cy="172097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B62DFFB4-06D1-4093-BA24-84F2A00BD2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5740" y="4397314"/>
            <a:ext cx="2532865" cy="172097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F0E48CFD-81A2-4AB5-8E54-E27D839281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2437" y="2171090"/>
            <a:ext cx="2532865" cy="172097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88D0E4AA-0A3F-44B1-B9C6-83DCB2C5D8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9602" y="1936628"/>
            <a:ext cx="2532865" cy="172097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2DF88FB2-B3D3-4880-8299-4BF20539AC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132" y="5621184"/>
            <a:ext cx="3890255" cy="172097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880A4DF0-726A-49E1-AF0D-458B20F4D8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9602" y="5710455"/>
            <a:ext cx="3430083" cy="151740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F1186793-2B25-4538-BF18-9435DF7440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485" y="5795072"/>
            <a:ext cx="3430083" cy="151740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F5A16A5E-E637-45E5-9CA8-9EADA37280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3558" y="3020849"/>
            <a:ext cx="2309691" cy="323221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07B7221B-B1B9-4BDC-AACB-E1677711A4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047" y="3429000"/>
            <a:ext cx="2481036" cy="320327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D0D83A4F-702D-47A8-BEA0-3E32F23C2E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388" y="3627918"/>
            <a:ext cx="2140621" cy="323007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7DF36CB8-173F-47B0-8AEC-2CD430A9D7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04750" y="3050085"/>
            <a:ext cx="2049463" cy="139252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28D9DB97-FB0E-44F6-90F3-C8281845FBE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6353" y="-2102596"/>
            <a:ext cx="4572000" cy="4572000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29D8CC99-7936-410F-96AE-4E364ABBE4A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6437" y="-3126535"/>
            <a:ext cx="4572000" cy="45720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46037FA2-8F62-4DAD-8438-0E107365BC8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039" y="2469404"/>
            <a:ext cx="2845906" cy="4477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0052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799">
        <p15:prstTrans prst="fracture"/>
      </p:transition>
    </mc:Choice>
    <mc:Fallback xmlns="">
      <p:transition spd="slow" advClick="0" advTm="5799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6229EC77-7776-40B1-BA7B-0CB23774F6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2192000" cy="685235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54DDDC15-A28C-4202-B2C2-2EF8F6A64C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12191999" cy="6858001"/>
          </a:xfrm>
          <a:prstGeom prst="rect">
            <a:avLst/>
          </a:prstGeom>
        </p:spPr>
      </p:pic>
      <p:sp>
        <p:nvSpPr>
          <p:cNvPr id="8" name="Cilindro 7">
            <a:extLst>
              <a:ext uri="{FF2B5EF4-FFF2-40B4-BE49-F238E27FC236}">
                <a16:creationId xmlns:a16="http://schemas.microsoft.com/office/drawing/2014/main" id="{460185B4-2F86-4F3E-BB0A-AFCED3D2772C}"/>
              </a:ext>
            </a:extLst>
          </p:cNvPr>
          <p:cNvSpPr/>
          <p:nvPr/>
        </p:nvSpPr>
        <p:spPr>
          <a:xfrm>
            <a:off x="592666" y="3256845"/>
            <a:ext cx="3115734" cy="3595510"/>
          </a:xfrm>
          <a:prstGeom prst="can">
            <a:avLst/>
          </a:prstGeom>
          <a:solidFill>
            <a:schemeClr val="accent4">
              <a:lumMod val="60000"/>
              <a:lumOff val="40000"/>
            </a:schemeClr>
          </a:solidFill>
          <a:scene3d>
            <a:camera prst="obliqueBottom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9" name="Cilindro 8">
            <a:extLst>
              <a:ext uri="{FF2B5EF4-FFF2-40B4-BE49-F238E27FC236}">
                <a16:creationId xmlns:a16="http://schemas.microsoft.com/office/drawing/2014/main" id="{019ED4C9-8242-4F6C-B392-36A4AF1AA11E}"/>
              </a:ext>
            </a:extLst>
          </p:cNvPr>
          <p:cNvSpPr/>
          <p:nvPr/>
        </p:nvSpPr>
        <p:spPr>
          <a:xfrm>
            <a:off x="4605866" y="3256844"/>
            <a:ext cx="3115734" cy="3595510"/>
          </a:xfrm>
          <a:prstGeom prst="can">
            <a:avLst/>
          </a:prstGeom>
          <a:solidFill>
            <a:schemeClr val="accent2">
              <a:lumMod val="75000"/>
            </a:schemeClr>
          </a:solidFill>
          <a:scene3d>
            <a:camera prst="obliqueBottom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" name="Cilindro 9">
            <a:extLst>
              <a:ext uri="{FF2B5EF4-FFF2-40B4-BE49-F238E27FC236}">
                <a16:creationId xmlns:a16="http://schemas.microsoft.com/office/drawing/2014/main" id="{6B0C1469-0739-4BC6-BB5A-D0B9D770EFF8}"/>
              </a:ext>
            </a:extLst>
          </p:cNvPr>
          <p:cNvSpPr/>
          <p:nvPr/>
        </p:nvSpPr>
        <p:spPr>
          <a:xfrm>
            <a:off x="8608494" y="3256844"/>
            <a:ext cx="3115734" cy="3595510"/>
          </a:xfrm>
          <a:prstGeom prst="can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bliqueBottom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F289EB92-212C-444F-8A52-FCBD573643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760" y="1153993"/>
            <a:ext cx="1517640" cy="2583107"/>
          </a:xfrm>
          <a:prstGeom prst="rect">
            <a:avLst/>
          </a:prstGeom>
        </p:spPr>
      </p:pic>
      <p:sp>
        <p:nvSpPr>
          <p:cNvPr id="13" name="Corazón 12">
            <a:extLst>
              <a:ext uri="{FF2B5EF4-FFF2-40B4-BE49-F238E27FC236}">
                <a16:creationId xmlns:a16="http://schemas.microsoft.com/office/drawing/2014/main" id="{CDB4A6D2-B998-45C6-A6F1-D9F062EF7012}"/>
              </a:ext>
            </a:extLst>
          </p:cNvPr>
          <p:cNvSpPr/>
          <p:nvPr/>
        </p:nvSpPr>
        <p:spPr>
          <a:xfrm>
            <a:off x="1896533" y="2844800"/>
            <a:ext cx="541867" cy="40640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4" name="Corazón 13">
            <a:extLst>
              <a:ext uri="{FF2B5EF4-FFF2-40B4-BE49-F238E27FC236}">
                <a16:creationId xmlns:a16="http://schemas.microsoft.com/office/drawing/2014/main" id="{42A8A17F-7094-4437-996D-E6D68CEDADBE}"/>
              </a:ext>
            </a:extLst>
          </p:cNvPr>
          <p:cNvSpPr/>
          <p:nvPr/>
        </p:nvSpPr>
        <p:spPr>
          <a:xfrm>
            <a:off x="1182153" y="3222976"/>
            <a:ext cx="541867" cy="40640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5" name="Corazón 14">
            <a:extLst>
              <a:ext uri="{FF2B5EF4-FFF2-40B4-BE49-F238E27FC236}">
                <a16:creationId xmlns:a16="http://schemas.microsoft.com/office/drawing/2014/main" id="{D9027E56-A49E-4B1B-A72F-02F27575B382}"/>
              </a:ext>
            </a:extLst>
          </p:cNvPr>
          <p:cNvSpPr/>
          <p:nvPr/>
        </p:nvSpPr>
        <p:spPr>
          <a:xfrm>
            <a:off x="2536819" y="3229099"/>
            <a:ext cx="541867" cy="40640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6" name="Corazón 15">
            <a:extLst>
              <a:ext uri="{FF2B5EF4-FFF2-40B4-BE49-F238E27FC236}">
                <a16:creationId xmlns:a16="http://schemas.microsoft.com/office/drawing/2014/main" id="{1C946068-42F6-459F-BFFB-42545A4787EB}"/>
              </a:ext>
            </a:extLst>
          </p:cNvPr>
          <p:cNvSpPr/>
          <p:nvPr/>
        </p:nvSpPr>
        <p:spPr>
          <a:xfrm>
            <a:off x="9421294" y="3251199"/>
            <a:ext cx="541867" cy="40640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7" name="Corazón 16">
            <a:extLst>
              <a:ext uri="{FF2B5EF4-FFF2-40B4-BE49-F238E27FC236}">
                <a16:creationId xmlns:a16="http://schemas.microsoft.com/office/drawing/2014/main" id="{A5CCE2A9-F62D-4CDD-A8E8-DD2BCD0EB798}"/>
              </a:ext>
            </a:extLst>
          </p:cNvPr>
          <p:cNvSpPr/>
          <p:nvPr/>
        </p:nvSpPr>
        <p:spPr>
          <a:xfrm>
            <a:off x="10135674" y="2935349"/>
            <a:ext cx="541867" cy="40640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8" name="Corazón 17">
            <a:extLst>
              <a:ext uri="{FF2B5EF4-FFF2-40B4-BE49-F238E27FC236}">
                <a16:creationId xmlns:a16="http://schemas.microsoft.com/office/drawing/2014/main" id="{36EC4DB6-0171-423F-8218-DA50DA1114DC}"/>
              </a:ext>
            </a:extLst>
          </p:cNvPr>
          <p:cNvSpPr/>
          <p:nvPr/>
        </p:nvSpPr>
        <p:spPr>
          <a:xfrm>
            <a:off x="10701867" y="3426653"/>
            <a:ext cx="541867" cy="40640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47147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896"/>
    </mc:Choice>
    <mc:Fallback xmlns="">
      <p:transition spd="slow" advClick="0" advTm="118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4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4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4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4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4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68F6DDAD-952B-4629-8E9A-979F88771D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2192000" cy="6993468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72BEE2CA-6851-4CB7-861D-6FDA9EA7E4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4155" y="1658156"/>
            <a:ext cx="3117840" cy="5306735"/>
          </a:xfrm>
          <a:prstGeom prst="rect">
            <a:avLst/>
          </a:prstGeom>
        </p:spPr>
      </p:pic>
      <p:sp>
        <p:nvSpPr>
          <p:cNvPr id="19" name="Cubo 18">
            <a:extLst>
              <a:ext uri="{FF2B5EF4-FFF2-40B4-BE49-F238E27FC236}">
                <a16:creationId xmlns:a16="http://schemas.microsoft.com/office/drawing/2014/main" id="{7F554950-755B-4B79-B902-7B50178D75C1}"/>
              </a:ext>
            </a:extLst>
          </p:cNvPr>
          <p:cNvSpPr/>
          <p:nvPr/>
        </p:nvSpPr>
        <p:spPr>
          <a:xfrm>
            <a:off x="541867" y="4047066"/>
            <a:ext cx="5933004" cy="2946401"/>
          </a:xfrm>
          <a:prstGeom prst="cub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pSp>
        <p:nvGrpSpPr>
          <p:cNvPr id="23" name="Grupo 22">
            <a:extLst>
              <a:ext uri="{FF2B5EF4-FFF2-40B4-BE49-F238E27FC236}">
                <a16:creationId xmlns:a16="http://schemas.microsoft.com/office/drawing/2014/main" id="{E8F28118-EF57-4A99-B01D-FAAFB16506CE}"/>
              </a:ext>
            </a:extLst>
          </p:cNvPr>
          <p:cNvGrpSpPr/>
          <p:nvPr/>
        </p:nvGrpSpPr>
        <p:grpSpPr>
          <a:xfrm>
            <a:off x="1407271" y="3429000"/>
            <a:ext cx="4568295" cy="1071033"/>
            <a:chOff x="1357576" y="3462866"/>
            <a:chExt cx="4568295" cy="1071033"/>
          </a:xfrm>
        </p:grpSpPr>
        <p:sp>
          <p:nvSpPr>
            <p:cNvPr id="20" name="Elipse 19">
              <a:extLst>
                <a:ext uri="{FF2B5EF4-FFF2-40B4-BE49-F238E27FC236}">
                  <a16:creationId xmlns:a16="http://schemas.microsoft.com/office/drawing/2014/main" id="{049109E9-AF4B-4E12-806E-761F320DEEB9}"/>
                </a:ext>
              </a:extLst>
            </p:cNvPr>
            <p:cNvSpPr/>
            <p:nvPr/>
          </p:nvSpPr>
          <p:spPr>
            <a:xfrm>
              <a:off x="1357576" y="3462866"/>
              <a:ext cx="1066800" cy="973666"/>
            </a:xfrm>
            <a:prstGeom prst="ellipse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  <p:sp>
          <p:nvSpPr>
            <p:cNvPr id="21" name="Elipse 20">
              <a:extLst>
                <a:ext uri="{FF2B5EF4-FFF2-40B4-BE49-F238E27FC236}">
                  <a16:creationId xmlns:a16="http://schemas.microsoft.com/office/drawing/2014/main" id="{75F31D63-C239-4629-BE08-0BC6C70E0261}"/>
                </a:ext>
              </a:extLst>
            </p:cNvPr>
            <p:cNvSpPr/>
            <p:nvPr/>
          </p:nvSpPr>
          <p:spPr>
            <a:xfrm>
              <a:off x="3026026" y="3496733"/>
              <a:ext cx="1066800" cy="973666"/>
            </a:xfrm>
            <a:prstGeom prst="ellipse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  <p:sp>
          <p:nvSpPr>
            <p:cNvPr id="22" name="Elipse 21">
              <a:extLst>
                <a:ext uri="{FF2B5EF4-FFF2-40B4-BE49-F238E27FC236}">
                  <a16:creationId xmlns:a16="http://schemas.microsoft.com/office/drawing/2014/main" id="{9D3459D2-21A9-4308-BB25-5901C66D4F92}"/>
                </a:ext>
              </a:extLst>
            </p:cNvPr>
            <p:cNvSpPr/>
            <p:nvPr/>
          </p:nvSpPr>
          <p:spPr>
            <a:xfrm>
              <a:off x="4859071" y="3560233"/>
              <a:ext cx="1066800" cy="973666"/>
            </a:xfrm>
            <a:prstGeom prst="ellipse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</p:grpSp>
      <p:pic>
        <p:nvPicPr>
          <p:cNvPr id="25" name="Imagen 24">
            <a:extLst>
              <a:ext uri="{FF2B5EF4-FFF2-40B4-BE49-F238E27FC236}">
                <a16:creationId xmlns:a16="http://schemas.microsoft.com/office/drawing/2014/main" id="{260B2D20-0B00-4C51-A455-6BA5748581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535892"/>
            <a:ext cx="3457575" cy="3457575"/>
          </a:xfrm>
          <a:prstGeom prst="rect">
            <a:avLst/>
          </a:prstGeom>
        </p:spPr>
      </p:pic>
      <p:pic>
        <p:nvPicPr>
          <p:cNvPr id="28" name="Imagen 27">
            <a:extLst>
              <a:ext uri="{FF2B5EF4-FFF2-40B4-BE49-F238E27FC236}">
                <a16:creationId xmlns:a16="http://schemas.microsoft.com/office/drawing/2014/main" id="{576A1489-E13A-4286-B203-0A54CA6847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2471" y="-91069"/>
            <a:ext cx="4289335" cy="290200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61990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84"/>
    </mc:Choice>
    <mc:Fallback xmlns="">
      <p:transition spd="slow" advClick="0" advTm="90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5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FFF63B1-9CFF-474C-A356-039EE87223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7878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89DDE64-9F46-4F0A-A268-7A33A94896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8274" y="-511160"/>
            <a:ext cx="3083004" cy="417822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801C00E9-C240-47C1-9E72-0A125A28FB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5800" y="1456787"/>
            <a:ext cx="8892026" cy="5932251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C3BEC93B-E74F-4AB5-BBDF-3E31BDE338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9269" y="265044"/>
            <a:ext cx="3848618" cy="3535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815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224"/>
    </mc:Choice>
    <mc:Fallback xmlns="">
      <p:transition spd="slow" advClick="0" advTm="8224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583B377-7093-4DA2-A856-09E0DC599DC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1673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205647AF-FEA4-4AEE-B288-CB739707741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1673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71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363"/>
    </mc:Choice>
    <mc:Fallback xmlns="">
      <p:transition spd="slow" advClick="0" advTm="133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2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6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3" presetClass="exit" presetSubtype="32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DF798F1-645C-4D8D-A603-1850489C03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47" y="0"/>
            <a:ext cx="12202847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D27B5ABE-2BC0-436C-88AB-97D021A7D6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848" y="0"/>
            <a:ext cx="122028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98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repeatCount="indefinite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5E399C6-4B23-460F-A8C1-EF1D111554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494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56C01A78-6715-44EB-9539-912E28C97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60"/>
            <a:ext cx="12192000" cy="6854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764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5B0AD196-CE6C-4509-A4E2-918A08697C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91383"/>
          </a:xfrm>
          <a:prstGeom prst="rect">
            <a:avLst/>
          </a:prstGeom>
        </p:spPr>
      </p:pic>
      <p:pic>
        <p:nvPicPr>
          <p:cNvPr id="4" name="Gráfico 3" descr="Invidente">
            <a:extLst>
              <a:ext uri="{FF2B5EF4-FFF2-40B4-BE49-F238E27FC236}">
                <a16:creationId xmlns:a16="http://schemas.microsoft.com/office/drawing/2014/main" id="{04B6D89E-4575-4015-BB83-5FE29C51B1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978332" y="575310"/>
            <a:ext cx="5707380" cy="570738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89AC9E7-776A-4FCF-9A3D-23EBEC9B1E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7999"/>
          </a:xfrm>
          <a:prstGeom prst="rect">
            <a:avLst/>
          </a:prstGeom>
        </p:spPr>
      </p:pic>
      <p:pic>
        <p:nvPicPr>
          <p:cNvPr id="5" name="Gráfico 4" descr="Invidente">
            <a:extLst>
              <a:ext uri="{FF2B5EF4-FFF2-40B4-BE49-F238E27FC236}">
                <a16:creationId xmlns:a16="http://schemas.microsoft.com/office/drawing/2014/main" id="{63BF1D78-4903-44AB-950C-34F1024EA2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45721"/>
            <a:ext cx="4240530" cy="4240530"/>
          </a:xfrm>
          <a:prstGeom prst="rect">
            <a:avLst/>
          </a:prstGeom>
        </p:spPr>
      </p:pic>
      <p:pic>
        <p:nvPicPr>
          <p:cNvPr id="6" name="Gráfico 5" descr="Invidente">
            <a:extLst>
              <a:ext uri="{FF2B5EF4-FFF2-40B4-BE49-F238E27FC236}">
                <a16:creationId xmlns:a16="http://schemas.microsoft.com/office/drawing/2014/main" id="{85EB24AF-6BF8-4D29-A6F4-764BD749D2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423514" y="2955198"/>
            <a:ext cx="4240530" cy="4240530"/>
          </a:xfrm>
          <a:prstGeom prst="rect">
            <a:avLst/>
          </a:prstGeom>
        </p:spPr>
      </p:pic>
      <p:pic>
        <p:nvPicPr>
          <p:cNvPr id="7" name="Gráfico 6" descr="Invidente">
            <a:extLst>
              <a:ext uri="{FF2B5EF4-FFF2-40B4-BE49-F238E27FC236}">
                <a16:creationId xmlns:a16="http://schemas.microsoft.com/office/drawing/2014/main" id="{CE60927C-663E-4BEC-B625-54BBEDCE78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flipV="1">
            <a:off x="2978332" y="369841"/>
            <a:ext cx="5555660" cy="5555660"/>
          </a:xfrm>
          <a:prstGeom prst="rect">
            <a:avLst/>
          </a:prstGeom>
        </p:spPr>
      </p:pic>
      <p:sp>
        <p:nvSpPr>
          <p:cNvPr id="9" name="Diagrama de flujo: conector 8">
            <a:extLst>
              <a:ext uri="{FF2B5EF4-FFF2-40B4-BE49-F238E27FC236}">
                <a16:creationId xmlns:a16="http://schemas.microsoft.com/office/drawing/2014/main" id="{186B5B5D-B9E0-47DA-AA5C-C5186C08BCA3}"/>
              </a:ext>
            </a:extLst>
          </p:cNvPr>
          <p:cNvSpPr/>
          <p:nvPr/>
        </p:nvSpPr>
        <p:spPr>
          <a:xfrm>
            <a:off x="10256754" y="369841"/>
            <a:ext cx="1615695" cy="1640496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B590E27A-73C8-4417-81EB-90EF9845A88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8887" y="2606923"/>
            <a:ext cx="1427169" cy="3175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823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916"/>
    </mc:Choice>
    <mc:Fallback xmlns="">
      <p:transition spd="slow" advClick="0" advTm="119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401 0.17616 L -0.04401 0.17639 C -0.03841 0.17107 -0.03242 0.1669 -0.02696 0.16088 C -0.01224 0.14537 -0.03438 0.16042 -0.01615 0.14954 C -0.01341 0.1507 -0.0099 0.15 -0.00768 0.15324 C -0.00586 0.15579 -0.00677 0.16158 -0.00547 0.16482 C -0.00313 0.17061 0.00078 0.17408 0.00312 0.1801 L 0.00742 0.19144 C 0.00768 0.19306 0.01015 0.21181 0.0138 0.21042 C 0.01679 0.20949 0.0181 0.20278 0.02018 0.19908 C 0.02226 0.18797 0.02213 0.18565 0.02669 0.17616 C 0.02929 0.17084 0.03528 0.16088 0.03528 0.16112 C 0.03737 0.16343 0.04023 0.16482 0.04166 0.16852 C 0.04336 0.17292 0.04271 0.17894 0.04388 0.1838 C 0.04583 0.19213 0.04896 0.19676 0.05234 0.20278 C 0.05456 0.20162 0.05703 0.20162 0.05885 0.19908 C 0.06393 0.19167 0.06263 0.18542 0.06523 0.17616 C 0.06797 0.16667 0.06979 0.16436 0.07383 0.15718 C 0.07956 0.15834 0.08541 0.15811 0.09101 0.16088 C 0.09596 0.16366 0.0957 0.17385 0.09739 0.1801 C 0.09987 0.18866 0.10078 0.18982 0.1039 0.19514 L 0.06745 0.11899 L 0.04388 0.1838 L 0.02877 0.13056 L -0.00117 0.17616 L -0.01836 0.11158 L -0.03985 0.16482 " pathEditMode="relative" rAng="0" ptsTypes="AAAAAAAAAAAAAAAAAAAAAAAAAAA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96" y="-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>
            <a:extLst>
              <a:ext uri="{FF2B5EF4-FFF2-40B4-BE49-F238E27FC236}">
                <a16:creationId xmlns:a16="http://schemas.microsoft.com/office/drawing/2014/main" id="{A43328ED-DEF7-4BAC-BAF1-5690C2B64D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7999"/>
          </a:xfrm>
          <a:prstGeom prst="rect">
            <a:avLst/>
          </a:prstGeom>
        </p:spPr>
      </p:pic>
      <p:sp>
        <p:nvSpPr>
          <p:cNvPr id="6" name="Estrella: 16 puntas 5">
            <a:extLst>
              <a:ext uri="{FF2B5EF4-FFF2-40B4-BE49-F238E27FC236}">
                <a16:creationId xmlns:a16="http://schemas.microsoft.com/office/drawing/2014/main" id="{988C2BA7-0AB3-4406-848D-BF132F2E06D3}"/>
              </a:ext>
            </a:extLst>
          </p:cNvPr>
          <p:cNvSpPr/>
          <p:nvPr/>
        </p:nvSpPr>
        <p:spPr>
          <a:xfrm>
            <a:off x="7546150" y="2228109"/>
            <a:ext cx="4332698" cy="3834492"/>
          </a:xfrm>
          <a:prstGeom prst="star1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Estrella: 16 puntas 1">
            <a:extLst>
              <a:ext uri="{FF2B5EF4-FFF2-40B4-BE49-F238E27FC236}">
                <a16:creationId xmlns:a16="http://schemas.microsoft.com/office/drawing/2014/main" id="{DAE4BA35-F0C7-413E-84F6-31BC4DD303C8}"/>
              </a:ext>
            </a:extLst>
          </p:cNvPr>
          <p:cNvSpPr/>
          <p:nvPr/>
        </p:nvSpPr>
        <p:spPr>
          <a:xfrm>
            <a:off x="8115615" y="2662967"/>
            <a:ext cx="3203610" cy="3136100"/>
          </a:xfrm>
          <a:prstGeom prst="star1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3" name="Estrella: 16 puntas 2">
            <a:extLst>
              <a:ext uri="{FF2B5EF4-FFF2-40B4-BE49-F238E27FC236}">
                <a16:creationId xmlns:a16="http://schemas.microsoft.com/office/drawing/2014/main" id="{AF29B083-D1B7-4B23-95E7-253D7A57DD3A}"/>
              </a:ext>
            </a:extLst>
          </p:cNvPr>
          <p:cNvSpPr/>
          <p:nvPr/>
        </p:nvSpPr>
        <p:spPr>
          <a:xfrm>
            <a:off x="8825102" y="3312021"/>
            <a:ext cx="1958548" cy="1666668"/>
          </a:xfrm>
          <a:prstGeom prst="star1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" name="Estrella: 16 puntas 6">
            <a:extLst>
              <a:ext uri="{FF2B5EF4-FFF2-40B4-BE49-F238E27FC236}">
                <a16:creationId xmlns:a16="http://schemas.microsoft.com/office/drawing/2014/main" id="{AB8BAF88-7EDF-40F6-8C97-A90919765CEF}"/>
              </a:ext>
            </a:extLst>
          </p:cNvPr>
          <p:cNvSpPr/>
          <p:nvPr/>
        </p:nvSpPr>
        <p:spPr>
          <a:xfrm>
            <a:off x="0" y="2627465"/>
            <a:ext cx="4206240" cy="3466358"/>
          </a:xfrm>
          <a:prstGeom prst="star1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" name="Estrella: 16 puntas 7">
            <a:extLst>
              <a:ext uri="{FF2B5EF4-FFF2-40B4-BE49-F238E27FC236}">
                <a16:creationId xmlns:a16="http://schemas.microsoft.com/office/drawing/2014/main" id="{52249DBC-C853-4386-A51F-1D44E589BE1B}"/>
              </a:ext>
            </a:extLst>
          </p:cNvPr>
          <p:cNvSpPr/>
          <p:nvPr/>
        </p:nvSpPr>
        <p:spPr>
          <a:xfrm>
            <a:off x="463819" y="2945636"/>
            <a:ext cx="3309256" cy="2906487"/>
          </a:xfrm>
          <a:prstGeom prst="star1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9" name="Estrella: 16 puntas 8">
            <a:extLst>
              <a:ext uri="{FF2B5EF4-FFF2-40B4-BE49-F238E27FC236}">
                <a16:creationId xmlns:a16="http://schemas.microsoft.com/office/drawing/2014/main" id="{E083D36C-A774-414D-BB51-44DC1B62B2D9}"/>
              </a:ext>
            </a:extLst>
          </p:cNvPr>
          <p:cNvSpPr/>
          <p:nvPr/>
        </p:nvSpPr>
        <p:spPr>
          <a:xfrm>
            <a:off x="1214842" y="3428999"/>
            <a:ext cx="1658987" cy="1747157"/>
          </a:xfrm>
          <a:prstGeom prst="star1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9A861256-77F3-4F99-8F61-96519E38E3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702" y="3741926"/>
            <a:ext cx="771952" cy="1313905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AAFFCF57-8373-4B4B-9D39-B4E923AEA3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379153" y="3476232"/>
            <a:ext cx="850446" cy="1381097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92A33E0D-D8C1-43AE-A1E9-CB77E33D2C8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884"/>
          <a:stretch/>
        </p:blipFill>
        <p:spPr>
          <a:xfrm>
            <a:off x="1778702" y="3023506"/>
            <a:ext cx="8986462" cy="3834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502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06"/>
    </mc:Choice>
    <mc:Fallback xmlns="">
      <p:transition spd="slow" advTm="72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2" grpId="0" animBg="1"/>
      <p:bldP spid="3" grpId="0" animBg="1"/>
      <p:bldP spid="3" grpId="1" animBg="1"/>
      <p:bldP spid="3" grpId="2" animBg="1"/>
      <p:bldP spid="7" grpId="0" animBg="1"/>
      <p:bldP spid="7" grpId="1" animBg="1"/>
      <p:bldP spid="7" grpId="2" animBg="1"/>
      <p:bldP spid="8" grpId="0" animBg="1"/>
      <p:bldP spid="9" grpId="0" animBg="1"/>
      <p:bldP spid="9" grpId="1" animBg="1"/>
      <p:bldP spid="9" grpId="2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6D477BD-BD3A-4014-9059-4E4F51225E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45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Diagrama de flujo: conector 7">
            <a:extLst>
              <a:ext uri="{FF2B5EF4-FFF2-40B4-BE49-F238E27FC236}">
                <a16:creationId xmlns:a16="http://schemas.microsoft.com/office/drawing/2014/main" id="{77D52106-9E56-44E9-9090-63EC1CA37135}"/>
              </a:ext>
            </a:extLst>
          </p:cNvPr>
          <p:cNvSpPr/>
          <p:nvPr/>
        </p:nvSpPr>
        <p:spPr>
          <a:xfrm>
            <a:off x="1411527" y="2190740"/>
            <a:ext cx="1615695" cy="1640496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9" name="Diagrama de flujo: conector 8">
            <a:extLst>
              <a:ext uri="{FF2B5EF4-FFF2-40B4-BE49-F238E27FC236}">
                <a16:creationId xmlns:a16="http://schemas.microsoft.com/office/drawing/2014/main" id="{FE9A504D-8A8B-4562-88D9-4C16BC417051}"/>
              </a:ext>
            </a:extLst>
          </p:cNvPr>
          <p:cNvSpPr/>
          <p:nvPr/>
        </p:nvSpPr>
        <p:spPr>
          <a:xfrm>
            <a:off x="6514011" y="1991780"/>
            <a:ext cx="1615695" cy="1640496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DF9E8403-5E07-4528-AF56-6425F7B4AF5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981"/>
          <a:stretch/>
        </p:blipFill>
        <p:spPr>
          <a:xfrm>
            <a:off x="-326571" y="0"/>
            <a:ext cx="12518571" cy="6858000"/>
          </a:xfrm>
          <a:prstGeom prst="rect">
            <a:avLst/>
          </a:prstGeom>
        </p:spPr>
      </p:pic>
      <p:sp>
        <p:nvSpPr>
          <p:cNvPr id="10" name="Diagrama de flujo: conector 9">
            <a:extLst>
              <a:ext uri="{FF2B5EF4-FFF2-40B4-BE49-F238E27FC236}">
                <a16:creationId xmlns:a16="http://schemas.microsoft.com/office/drawing/2014/main" id="{58454DB8-E841-4098-86F7-93DD716D098B}"/>
              </a:ext>
            </a:extLst>
          </p:cNvPr>
          <p:cNvSpPr/>
          <p:nvPr/>
        </p:nvSpPr>
        <p:spPr>
          <a:xfrm>
            <a:off x="10576305" y="1991780"/>
            <a:ext cx="1615695" cy="1640496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77159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903"/>
    </mc:Choice>
    <mc:Fallback xmlns="">
      <p:transition spd="slow" advClick="0" advTm="69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8A2E8AB-3D4B-4331-AF45-1708EBAA41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91383"/>
          </a:xfrm>
          <a:prstGeom prst="rect">
            <a:avLst/>
          </a:prstGeom>
        </p:spPr>
      </p:pic>
      <p:pic>
        <p:nvPicPr>
          <p:cNvPr id="5" name="Gráfico 4" descr="Diana">
            <a:extLst>
              <a:ext uri="{FF2B5EF4-FFF2-40B4-BE49-F238E27FC236}">
                <a16:creationId xmlns:a16="http://schemas.microsoft.com/office/drawing/2014/main" id="{70E6FC3C-3BBC-44A7-AFE7-218ED05AFE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303270" y="443049"/>
            <a:ext cx="5585460" cy="558546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83169C31-2868-4F09-8C97-BE47480413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7999"/>
          </a:xfrm>
          <a:prstGeom prst="rect">
            <a:avLst/>
          </a:prstGeom>
        </p:spPr>
      </p:pic>
      <p:pic>
        <p:nvPicPr>
          <p:cNvPr id="6" name="Gráfico 5" descr="Diana">
            <a:extLst>
              <a:ext uri="{FF2B5EF4-FFF2-40B4-BE49-F238E27FC236}">
                <a16:creationId xmlns:a16="http://schemas.microsoft.com/office/drawing/2014/main" id="{EDC66B4B-EF90-4505-AB5F-C9D4F51020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flipH="1">
            <a:off x="3070725" y="443049"/>
            <a:ext cx="5585459" cy="5585460"/>
          </a:xfrm>
          <a:prstGeom prst="rect">
            <a:avLst/>
          </a:prstGeom>
        </p:spPr>
      </p:pic>
      <p:pic>
        <p:nvPicPr>
          <p:cNvPr id="7" name="Gráfico 6" descr="Diana">
            <a:extLst>
              <a:ext uri="{FF2B5EF4-FFF2-40B4-BE49-F238E27FC236}">
                <a16:creationId xmlns:a16="http://schemas.microsoft.com/office/drawing/2014/main" id="{3860D44A-45F8-4F88-8589-37C444D590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flipH="1">
            <a:off x="551361" y="3663042"/>
            <a:ext cx="2751909" cy="2751909"/>
          </a:xfrm>
          <a:prstGeom prst="rect">
            <a:avLst/>
          </a:prstGeom>
        </p:spPr>
      </p:pic>
      <p:pic>
        <p:nvPicPr>
          <p:cNvPr id="8" name="Gráfico 7" descr="Diana">
            <a:extLst>
              <a:ext uri="{FF2B5EF4-FFF2-40B4-BE49-F238E27FC236}">
                <a16:creationId xmlns:a16="http://schemas.microsoft.com/office/drawing/2014/main" id="{B2B674C1-6C9C-4F4F-9A5B-D3E752C53A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21275" y="3663042"/>
            <a:ext cx="2605634" cy="2751909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D9C3779B-6CBE-45FE-A66A-E91A151D851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926" y="1847637"/>
            <a:ext cx="2163416" cy="4814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246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694"/>
    </mc:Choice>
    <mc:Fallback xmlns="">
      <p:transition spd="slow" advClick="0" advTm="126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B2D0E2D-DB6D-4EEE-B71D-4C99D0D04D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5555E6E-F702-42DF-9E43-B0EADD16C4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746" y="348459"/>
            <a:ext cx="2925340" cy="6509542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A95E9150-F81E-4404-AE4B-96E40EE091B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968"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77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926"/>
    </mc:Choice>
    <mc:Fallback xmlns="">
      <p:transition spd="slow" advClick="0" advTm="119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3CD0C8FB-BADC-4D88-B9E3-DFF9B5314A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7878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081EB795-AE8E-4759-A541-6EE2E163B5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9967" y="-770995"/>
            <a:ext cx="11465122" cy="7648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583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937"/>
    </mc:Choice>
    <mc:Fallback xmlns="">
      <p:transition spd="slow" advClick="0" advTm="8937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D87C25D-7974-4A04-B5CA-9E66BA87A6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66E3C79D-85F7-40A7-8057-9150394E26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7999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959D0A20-AF50-49E4-9825-71DF06E7C3CC}"/>
              </a:ext>
            </a:extLst>
          </p:cNvPr>
          <p:cNvSpPr txBox="1"/>
          <p:nvPr/>
        </p:nvSpPr>
        <p:spPr>
          <a:xfrm>
            <a:off x="2862967" y="1384662"/>
            <a:ext cx="6466065" cy="283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3600" dirty="0">
                <a:solidFill>
                  <a:schemeClr val="bg1"/>
                </a:solidFill>
              </a:rPr>
              <a:t>Imágenes de la red sin </a:t>
            </a:r>
            <a:r>
              <a:rPr lang="es-MX" sz="4000" dirty="0">
                <a:solidFill>
                  <a:schemeClr val="bg1"/>
                </a:solidFill>
              </a:rPr>
              <a:t>lucro</a:t>
            </a:r>
          </a:p>
          <a:p>
            <a:r>
              <a:rPr lang="es-MX" sz="4000" dirty="0">
                <a:solidFill>
                  <a:schemeClr val="bg1"/>
                </a:solidFill>
              </a:rPr>
              <a:t>Te quise tanto</a:t>
            </a:r>
          </a:p>
          <a:p>
            <a:r>
              <a:rPr lang="es-MX" sz="4000" dirty="0">
                <a:solidFill>
                  <a:schemeClr val="bg1"/>
                </a:solidFill>
              </a:rPr>
              <a:t>Con Paulina Rubio</a:t>
            </a:r>
          </a:p>
          <a:p>
            <a:r>
              <a:rPr lang="es-MX" sz="4000" dirty="0">
                <a:solidFill>
                  <a:schemeClr val="bg1"/>
                </a:solidFill>
              </a:rPr>
              <a:t>No tengo derechos de música.</a:t>
            </a:r>
          </a:p>
          <a:p>
            <a:endParaRPr lang="es-MX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102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ACB21801-3610-4B16-BB11-5F4C08E8A6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759AD86F-8A42-4410-AA38-7C5F24E68D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 altLang="es-MX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3"/>
            <a:extLst>
              <a:ext uri="{FF2B5EF4-FFF2-40B4-BE49-F238E27FC236}">
                <a16:creationId xmlns:a16="http://schemas.microsoft.com/office/drawing/2014/main" id="{8D3074B7-C7BC-4521-B952-0978C5AAE1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73120288-CE1D-4E5C-B169-04035822DD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MX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3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D5754A86-B8EE-4DB7-B71A-15A22AA4E1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MX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MX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5"/>
            <a:extLst>
              <a:ext uri="{FF2B5EF4-FFF2-40B4-BE49-F238E27FC236}">
                <a16:creationId xmlns:a16="http://schemas.microsoft.com/office/drawing/2014/main" id="{278B7915-95E4-4CDC-A1E3-35D02CC056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0B2C7199-3953-4797-9495-FC388ECEFA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8"/>
            <a:extLst>
              <a:ext uri="{FF2B5EF4-FFF2-40B4-BE49-F238E27FC236}">
                <a16:creationId xmlns:a16="http://schemas.microsoft.com/office/drawing/2014/main" id="{3E128DB2-0DEE-4064-9DB6-12C95AF04F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0"/>
            <a:extLst>
              <a:ext uri="{FF2B5EF4-FFF2-40B4-BE49-F238E27FC236}">
                <a16:creationId xmlns:a16="http://schemas.microsoft.com/office/drawing/2014/main" id="{471A798B-3967-4330-9B7E-F980D60C60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2"/>
            <a:extLst>
              <a:ext uri="{FF2B5EF4-FFF2-40B4-BE49-F238E27FC236}">
                <a16:creationId xmlns:a16="http://schemas.microsoft.com/office/drawing/2014/main" id="{0EC82B5A-512E-465E-BDF3-0E9AD5CC41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4"/>
            <a:extLst>
              <a:ext uri="{FF2B5EF4-FFF2-40B4-BE49-F238E27FC236}">
                <a16:creationId xmlns:a16="http://schemas.microsoft.com/office/drawing/2014/main" id="{7A3BA7D7-8488-4603-A318-FEC7F66F2B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1027230"/>
      </p:ext>
    </p:extLst>
  </p:cSld>
  <p:clrMapOvr>
    <a:masterClrMapping/>
  </p:clrMapOvr>
  <p:transition spd="slow" advTm="6000">
    <p:fade thruBlk="1"/>
    <p:sndAc>
      <p:stSnd>
        <p:snd r:embed="rId2" name="drumroll.wav"/>
      </p:stSnd>
    </p:sndAc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</Words>
  <Application>Microsoft Office PowerPoint</Application>
  <PresentationFormat>Panorámica</PresentationFormat>
  <Paragraphs>7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43</cp:revision>
  <dcterms:created xsi:type="dcterms:W3CDTF">2023-11-07T03:52:24Z</dcterms:created>
  <dcterms:modified xsi:type="dcterms:W3CDTF">2023-11-22T04:41:52Z</dcterms:modified>
</cp:coreProperties>
</file>