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76" r:id="rId6"/>
    <p:sldId id="277" r:id="rId7"/>
    <p:sldId id="278" r:id="rId8"/>
    <p:sldId id="279" r:id="rId9"/>
    <p:sldId id="280" r:id="rId10"/>
    <p:sldId id="271" r:id="rId11"/>
    <p:sldId id="272" r:id="rId12"/>
    <p:sldId id="273" r:id="rId13"/>
    <p:sldId id="274" r:id="rId14"/>
    <p:sldId id="275" r:id="rId15"/>
    <p:sldId id="266" r:id="rId16"/>
    <p:sldId id="267" r:id="rId17"/>
    <p:sldId id="281" r:id="rId18"/>
    <p:sldId id="282" r:id="rId19"/>
    <p:sldId id="283" r:id="rId20"/>
    <p:sldId id="284" r:id="rId21"/>
    <p:sldId id="285" r:id="rId22"/>
    <p:sldId id="268" r:id="rId23"/>
    <p:sldId id="286" r:id="rId24"/>
    <p:sldId id="287" r:id="rId25"/>
    <p:sldId id="269" r:id="rId26"/>
    <p:sldId id="288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hu8ZpFyodZyVdK1pS6PGw" hashData="Di8LPhNqsXOsL8srH084wsconu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5D8BC-536C-48BF-A523-61D8B23B04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2FECC-9F74-4623-8983-171A358A330C}" type="datetimeFigureOut">
              <a:rPr lang="en-US" smtClean="0"/>
              <a:pPr/>
              <a:t>1/31/2013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67F06-6E88-4471-B26B-529D658311F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2A8256-4A91-4C5E-9FC1-5CAFF865D6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2"/>
            <a:stretch>
              <a:fillRect/>
            </a:stretch>
          </a:blip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24588" name="Picture 12" descr="http://bp0.blogger.com/_JJ1hrD2TPVo/SIlLtOjRtgI/AAAAAAAABsI/jEcmEu-fvBk/s1600/19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285728"/>
            <a:ext cx="8572561" cy="6286544"/>
          </a:xfrm>
          <a:prstGeom prst="rect">
            <a:avLst/>
          </a:prstGeom>
          <a:noFill/>
        </p:spPr>
      </p:pic>
      <p:pic>
        <p:nvPicPr>
          <p:cNvPr id="12" name="Picture 12" descr="http://bp0.blogger.com/_JJ1hrD2TPVo/SIlLtOjRtgI/AAAAAAAABsI/jEcmEu-fvBk/s1600/19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1" cy="6286544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286380" y="5857892"/>
            <a:ext cx="2143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mouse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71538" y="1000108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Sandro</a:t>
            </a:r>
            <a:endParaRPr lang="en-US" sz="40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643042" y="1500174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Argentina</a:t>
            </a:r>
            <a:endParaRPr lang="en-US" sz="14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14348" y="2928934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</a:t>
            </a:r>
            <a:endParaRPr lang="en-US" sz="28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571604" y="3429000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1970</a:t>
            </a:r>
            <a:endParaRPr lang="en-US" sz="12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3857620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8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7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/>
      <p:bldP spid="17" grpId="0"/>
      <p:bldP spid="18" grpId="0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Documents and Settings\Administrador\Escritorio\939942-1024x768-love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571480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 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2910" y="1428736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disfrutar de una mañana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928662" y="2285992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caminando de mi mano </a:t>
            </a:r>
          </a:p>
        </p:txBody>
      </p:sp>
      <p:sp>
        <p:nvSpPr>
          <p:cNvPr id="23554" name="AutoShape 2" descr="http://www.desktopnexus.com/dl/inline/939942/1024x768/r7n7frrckjflqe9t9olq622r215014d654d83a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21000">
    <p:sndAc>
      <p:stSnd>
        <p:snd r:embed="rId2" name="sandro - te propon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681597-1024x768-x-flower--Roses--flowers--rosas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4876" y="1285860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una flor en tu ventana </a:t>
            </a:r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441122-1024x768-viol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785794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 que algún violín gitano </a:t>
            </a: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00100" y="1714488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nos regale con su voz</a:t>
            </a: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2994011051_34e6b483b4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357166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643570" y="857232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elegir la cartelera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214942" y="171448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algún cine continuado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vidri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86050" y="714356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 tal vez mirar vidrieras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98130-1024x768-Our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928670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 cosas simples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071934" y="2071678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son las cosas de este amor</a:t>
            </a:r>
            <a:endParaRPr lang="en-U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052" name="Picture 4" descr="http://www.gifar.com.ar/gif/flores/bloemen00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0775" y="4038599"/>
            <a:ext cx="2943225" cy="2819401"/>
          </a:xfrm>
          <a:prstGeom prst="rect">
            <a:avLst/>
          </a:prstGeom>
          <a:noFill/>
        </p:spPr>
      </p:pic>
      <p:pic>
        <p:nvPicPr>
          <p:cNvPr id="2058" name="Picture 10" descr="http://i31.tinypic.com/zt811d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7984" y="0"/>
            <a:ext cx="2286016" cy="223563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Administrador\Escritorio\828416-1024x768-SUN-sun-7wallpaper-blogfa-com-128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100010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no te propongo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72066" y="1857364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ni el sol 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863406-1024x768-under-the-sta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1142984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ni las estrellas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643306" y="2357430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tampoco yo te ofrezco </a:t>
            </a:r>
          </a:p>
        </p:txBody>
      </p:sp>
    </p:spTree>
  </p:cSld>
  <p:clrMapOvr>
    <a:masterClrMapping/>
  </p:clrMapOvr>
  <p:transition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1069355-1024x768-Cast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6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928670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castillo de ilusión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pic.blackberryseeker.com/bb/wallpapers/upPics/200907/Love-Couple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00042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tengo para darte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14348" y="1357298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tan solo cosas buenas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3.bp.blogspot.com/_-ej2nIqR7_A/TOLPVNZiZpI/AAAAAAAACgM/qEu3dubBbpI/s1600/couple-christmas-gift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357166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triviales y sencillas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72066" y="1000108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 cosas de este amor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C:\Documents and Settings\Administrador\Escritorio\426634-1024x768-Red-Daw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137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857232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Ay, mira  que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285984" y="2071678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14678" y="321468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amanecer cualquiera 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allpaperscraft.com/image/couple_love_happiness_smile_hug_25676_8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86116" y="428604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aferrada de mi brazo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0034" y="1214422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compartiendo una quimera</a:t>
            </a:r>
          </a:p>
        </p:txBody>
      </p:sp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313057-1024x768-Love-Is-In-The-Eyes-10-1600X1200-Love-Friendship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1928802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 simplemente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28596" y="2714620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me quieras</a:t>
            </a:r>
          </a:p>
        </p:txBody>
      </p:sp>
      <p:pic>
        <p:nvPicPr>
          <p:cNvPr id="12291" name="Picture 3" descr="http://api.ning.com/files/QjJgIVogW1HtffZzbq-nHn2qBqgPFEPoaf533t-dpK60jNZwzfzozWMsCjm8OM8BLtKIf362HD5UuVA78KyUa5jgEvxBIKNu/ROS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0"/>
            <a:ext cx="2928926" cy="2196695"/>
          </a:xfrm>
          <a:prstGeom prst="rect">
            <a:avLst/>
          </a:prstGeom>
          <a:noFill/>
        </p:spPr>
      </p:pic>
      <p:pic>
        <p:nvPicPr>
          <p:cNvPr id="12293" name="Picture 5" descr="????? - ???:Flo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857500" cy="2857500"/>
          </a:xfrm>
          <a:prstGeom prst="rect">
            <a:avLst/>
          </a:prstGeom>
          <a:noFill/>
        </p:spPr>
      </p:pic>
      <p:pic>
        <p:nvPicPr>
          <p:cNvPr id="12295" name="Picture 7" descr="20081027001245-flor-1059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4383950"/>
            <a:ext cx="2500298" cy="247404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Escritorio\1057226-1024x768-0---------------------------------------------su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785794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no te propongo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857884" y="1571612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ni el sol </a:t>
            </a:r>
          </a:p>
        </p:txBody>
      </p:sp>
    </p:spTree>
  </p:cSld>
  <p:clrMapOvr>
    <a:masterClrMapping/>
  </p:clrMapOvr>
  <p:transition advClick="0" advTm="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1064650-1024x768-stars-in-the-n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714356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ni las estrellas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714744" y="1571612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tampoco yo te ofrezco 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958423-1024x768-Lovely-Cast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500042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castillo de ilusión</a:t>
            </a:r>
          </a:p>
        </p:txBody>
      </p:sp>
    </p:spTree>
  </p:cSld>
  <p:clrMapOvr>
    <a:masterClrMapping/>
  </p:clrMapOvr>
  <p:transition advClick="0" advTm="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179483-1024x768-love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14942" y="857232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tengo para darte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214942" y="1571612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tan solo cosas buenas </a:t>
            </a:r>
          </a:p>
        </p:txBody>
      </p:sp>
      <p:pic>
        <p:nvPicPr>
          <p:cNvPr id="8195" name="Picture 3" descr="GIF FLORES ARTE Y FANTASÍA 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3571884"/>
            <a:ext cx="3286116" cy="328611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917890-1024x768-I-Love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571480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triviales y sencillas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071934" y="1428736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 cosas de este amor</a:t>
            </a:r>
          </a:p>
        </p:txBody>
      </p:sp>
    </p:spTree>
  </p:cSld>
  <p:clrMapOvr>
    <a:masterClrMapping/>
  </p:clrMapOvr>
  <p:transition advClick="0" advTm="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74491-1024x768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785794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285852" y="785794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ay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71934" y="1785926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amanecer cualquiera 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allpaperscraft.com/image/couple_entertainment_happiness_smile_hug_7282_8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285728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aferrada de mi brazo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0" y="1357298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compartiendo una quimera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IMAGENES DE DESKTOP NEXUS\pareja bes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686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571480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 simplemente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000232" y="3571876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me quieras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285984" y="2214554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propongo </a:t>
            </a:r>
          </a:p>
        </p:txBody>
      </p:sp>
      <p:pic>
        <p:nvPicPr>
          <p:cNvPr id="4100" name="Picture 4" descr="el mejor regalo una flor pero que sea de floreria urdinarrain dr v 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37008"/>
            <a:ext cx="3286116" cy="2920992"/>
          </a:xfrm>
          <a:prstGeom prst="rect">
            <a:avLst/>
          </a:prstGeom>
          <a:noFill/>
        </p:spPr>
      </p:pic>
      <p:pic>
        <p:nvPicPr>
          <p:cNvPr id="4102" name="Picture 6" descr="flor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91298" y="0"/>
            <a:ext cx="2452702" cy="2452702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Documents and Settings\Administrador\Escritorio\682787-1024x768-x-hearts--Love--sayings--bellas-2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://4.bp.blogspot.com/_fR-63My4wDs/R9RUe79OmLI/AAAAAAAADno/OSObpK18p5A/s400/sandro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http://2.bp.blogspot.com/_JJ1hrD2TPVo/SkTSuCSf0jI/AAAAAAAAErU/lj5v3GMjnWk/s400/Wallpaper_colecci_n_Muse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http://3.bp.blogspot.com/_JJ1hrD2TPVo/SOpbmCoSVEI/AAAAAAAACNU/OK9jZmwCV0E/s400/Serie_197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236</Words>
  <Application>Microsoft Office PowerPoint</Application>
  <PresentationFormat>Presentación en pantalla (4:3)</PresentationFormat>
  <Paragraphs>82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51</cp:revision>
  <dcterms:created xsi:type="dcterms:W3CDTF">2012-06-06T14:11:22Z</dcterms:created>
  <dcterms:modified xsi:type="dcterms:W3CDTF">2013-02-01T00:18:25Z</dcterms:modified>
</cp:coreProperties>
</file>