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72" r:id="rId4"/>
    <p:sldId id="273" r:id="rId5"/>
    <p:sldId id="259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71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FC58A-191B-41A0-A2FD-892C580B0AC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54FF3-6F70-437D-9193-2D17F395E82C}" type="datetimeFigureOut">
              <a:rPr lang="es-ES" smtClean="0"/>
              <a:pPr/>
              <a:t>07/10/2012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B7F4B-7C0C-4EBA-8F87-0FF30622D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FD5D794-005D-47E8-9554-DE05AF36345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JPEG\!cid_8B2FC466877040A59118D1614FC92E4B@usuar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39307">
            <a:off x="1322869" y="1176151"/>
            <a:ext cx="7800975" cy="885825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76672"/>
            <a:ext cx="847725" cy="942975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6165304"/>
            <a:ext cx="1296144" cy="504056"/>
          </a:xfrm>
          <a:prstGeom prst="rect">
            <a:avLst/>
          </a:prstGeom>
          <a:noFill/>
        </p:spPr>
      </p:pic>
      <p:pic>
        <p:nvPicPr>
          <p:cNvPr id="1039" name="Picture 15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77050" y="4941168"/>
            <a:ext cx="2266950" cy="504826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188640"/>
            <a:ext cx="3028950" cy="504056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188640"/>
            <a:ext cx="1743075" cy="504056"/>
          </a:xfrm>
          <a:prstGeom prst="rect">
            <a:avLst/>
          </a:prstGeom>
          <a:noFill/>
        </p:spPr>
      </p:pic>
      <p:pic>
        <p:nvPicPr>
          <p:cNvPr id="1043" name="Picture 19" descr="C:\Users\Usuario\Downloads\letra-canciones-de-marco-antonio-solis1301838825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548680"/>
            <a:ext cx="1169353" cy="1164785"/>
          </a:xfrm>
          <a:prstGeom prst="rect">
            <a:avLst/>
          </a:prstGeom>
          <a:noFill/>
        </p:spPr>
      </p:pic>
      <p:pic>
        <p:nvPicPr>
          <p:cNvPr id="1044" name="Picture 20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27984" y="2636912"/>
            <a:ext cx="2693253" cy="259228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  <p:sndAc>
      <p:stSnd>
        <p:snd r:embed="rId2" name="marcos antonio solis - si no te hubieras i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1_aura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!cid_73F4F8C560AC400E9B2A59A36B148431@usua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cuments\AWALPAPERS BONITOS\CIELOS ATARDECER Y RELAMPAGOS\Mer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76410"/>
          </a:xfrm>
          <a:prstGeom prst="rect">
            <a:avLst/>
          </a:prstGeom>
          <a:noFill/>
        </p:spPr>
      </p:pic>
      <p:pic>
        <p:nvPicPr>
          <p:cNvPr id="8194" name="Picture 2" descr="C:\Users\Usuario\Downloads\TEXTURAS\ESTRECHAS\fejlec14[1] - copia -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pic>
        <p:nvPicPr>
          <p:cNvPr id="8195" name="Picture 3" descr="C:\Users\Usuario\Downloads\14-4-2012\PNG HOMBRES\2f40af7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2132856"/>
            <a:ext cx="4762500" cy="35718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95736" y="5733256"/>
            <a:ext cx="6948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Te extraño más que nunca, y no sé qué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hacer, despierto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y de recuerdo mal amanecer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,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C:\Users\Usuario\Downloads\14-4-2012\DIFERENTES COSAS Y FONDOS DE PNG\sire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24582" name="Picture 6" descr="C:\Users\Usuario\Downloads\14-4-2012\PNG HOMBRES\Det_gronne_oj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7056784" cy="594928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94928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Espera otro día por vivir sin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ti, el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espejo no miente, me veo tan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diferente, me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haces falta tú.</a:t>
            </a:r>
          </a:p>
        </p:txBody>
      </p:sp>
      <p:pic>
        <p:nvPicPr>
          <p:cNvPr id="24583" name="Picture 7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847983" cy="2473399"/>
          </a:xfrm>
          <a:prstGeom prst="rect">
            <a:avLst/>
          </a:prstGeom>
          <a:noFill/>
        </p:spPr>
      </p:pic>
      <p:pic>
        <p:nvPicPr>
          <p:cNvPr id="9" name="Picture 7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96017" y="3429000"/>
            <a:ext cx="1847983" cy="2473399"/>
          </a:xfrm>
          <a:prstGeom prst="rect">
            <a:avLst/>
          </a:prstGeom>
          <a:noFill/>
        </p:spPr>
      </p:pic>
      <p:pic>
        <p:nvPicPr>
          <p:cNvPr id="10" name="Picture 7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2976"/>
            <a:ext cx="1847983" cy="2473399"/>
          </a:xfrm>
          <a:prstGeom prst="rect">
            <a:avLst/>
          </a:prstGeom>
          <a:noFill/>
        </p:spPr>
      </p:pic>
      <p:pic>
        <p:nvPicPr>
          <p:cNvPr id="11" name="Picture 7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96017" y="0"/>
            <a:ext cx="1847983" cy="2473399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C:\Users\Usuario\Downloads\14-4-2012\MARCOS DELGADOS y SOFÁS\CUADROS GIFS\328728Sanstitre3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25607" name="Picture 7" descr="http://www.aquiconfidencial.es/es/img2/2011/07/gente_paseando_478x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8496944" cy="5184576"/>
          </a:xfrm>
          <a:prstGeom prst="rect">
            <a:avLst/>
          </a:prstGeom>
          <a:noFill/>
        </p:spPr>
      </p:pic>
      <p:pic>
        <p:nvPicPr>
          <p:cNvPr id="25608" name="Picture 8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60648"/>
            <a:ext cx="1344616" cy="1294209"/>
          </a:xfrm>
          <a:prstGeom prst="rect">
            <a:avLst/>
          </a:prstGeom>
          <a:noFill/>
        </p:spPr>
      </p:pic>
      <p:pic>
        <p:nvPicPr>
          <p:cNvPr id="25609" name="Picture 9" descr="C:\Users\Usuario\Downloads\TEXTURAS\ESTRECHAS\4[2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La gente pasa y pasa siempre van y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van, el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ritmo de la vida me parece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mal, era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tan diferente cuando estabas tú,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 si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que era diferente cuando estabas tú.</a:t>
            </a:r>
          </a:p>
        </p:txBody>
      </p:sp>
    </p:spTree>
  </p:cSld>
  <p:clrMapOvr>
    <a:masterClrMapping/>
  </p:clrMapOvr>
  <p:transition advTm="4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14-4-2012\AMARILLO\f5392b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26626" name="Picture 2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548680"/>
            <a:ext cx="3096344" cy="5141168"/>
          </a:xfrm>
          <a:prstGeom prst="rect">
            <a:avLst/>
          </a:prstGeom>
          <a:noFill/>
        </p:spPr>
      </p:pic>
      <p:pic>
        <p:nvPicPr>
          <p:cNvPr id="26627" name="Picture 3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1" y="0"/>
            <a:ext cx="2664802" cy="2564904"/>
          </a:xfrm>
          <a:prstGeom prst="rect">
            <a:avLst/>
          </a:prstGeom>
          <a:noFill/>
        </p:spPr>
      </p:pic>
      <p:pic>
        <p:nvPicPr>
          <p:cNvPr id="26628" name="Picture 4" descr="C:\Users\Usuario\Downloads\TEXTURAS\tEXTURAS ESTRECHAS GIFS\54649847566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33257"/>
            <a:ext cx="9144000" cy="112474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0526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No hay nada mas difícil que vivir sin </a:t>
            </a:r>
            <a:r>
              <a:rPr lang="es-ES" sz="2000" dirty="0" smtClean="0">
                <a:latin typeface="Arial Black" pitchFamily="34" charset="0"/>
              </a:rPr>
              <a:t>ti, sufriendo </a:t>
            </a:r>
            <a:r>
              <a:rPr lang="es-ES" sz="2000" dirty="0">
                <a:latin typeface="Arial Black" pitchFamily="34" charset="0"/>
              </a:rPr>
              <a:t>en la espera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de verte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llegar, el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frio </a:t>
            </a:r>
            <a:r>
              <a:rPr lang="es-ES" sz="2000" dirty="0">
                <a:latin typeface="Arial Black" pitchFamily="34" charset="0"/>
              </a:rPr>
              <a:t>de mi cuerpo pregunta por ti, </a:t>
            </a:r>
            <a:r>
              <a:rPr lang="es-ES" sz="2000" dirty="0" smtClean="0">
                <a:latin typeface="Arial Black" pitchFamily="34" charset="0"/>
              </a:rPr>
              <a:t> y </a:t>
            </a:r>
            <a:r>
              <a:rPr lang="es-ES" sz="2000" dirty="0">
                <a:latin typeface="Arial Black" pitchFamily="34" charset="0"/>
              </a:rPr>
              <a:t>no sé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donde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estas, </a:t>
            </a:r>
            <a:r>
              <a:rPr lang="es-ES" sz="2000" dirty="0" smtClean="0">
                <a:latin typeface="Arial Black" pitchFamily="34" charset="0"/>
              </a:rPr>
              <a:t>si </a:t>
            </a:r>
            <a:r>
              <a:rPr lang="es-ES" sz="2000" dirty="0">
                <a:latin typeface="Arial Black" pitchFamily="34" charset="0"/>
              </a:rPr>
              <a:t>no te hubieras ido </a:t>
            </a:r>
            <a:r>
              <a:rPr lang="es-ES" sz="2000" dirty="0" smtClean="0">
                <a:latin typeface="Arial Black" pitchFamily="34" charset="0"/>
              </a:rPr>
              <a:t>sería </a:t>
            </a:r>
            <a:r>
              <a:rPr lang="es-ES" sz="2000" dirty="0">
                <a:latin typeface="Arial Black" pitchFamily="34" charset="0"/>
              </a:rPr>
              <a:t>tan feliz.</a:t>
            </a:r>
          </a:p>
        </p:txBody>
      </p:sp>
    </p:spTree>
  </p:cSld>
  <p:clrMapOvr>
    <a:masterClrMapping/>
  </p:clrMapOvr>
  <p:transition advTm="4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14-4-2012\MUJERES Y HOMBRES JEPG\1ef9cbf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661248"/>
            <a:ext cx="8424936" cy="92333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hay nada mas difícil que vivir sin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ti, sufriendo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 la espera de verte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llegar, el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frio de mi cuerpo pregunta por ti, y no sé donde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estas, si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te hubieras ido sería tan feliz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7650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04664"/>
            <a:ext cx="3168352" cy="3024336"/>
          </a:xfrm>
          <a:prstGeom prst="rect">
            <a:avLst/>
          </a:prstGeom>
          <a:noFill/>
        </p:spPr>
      </p:pic>
    </p:spTree>
  </p:cSld>
  <p:clrMapOvr>
    <a:masterClrMapping/>
  </p:clrMapOvr>
  <p:transition advTm="4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lasprovincias.es/noticias/201204/19/Media/poblacion--647x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28675" name="Picture 3" descr="C:\Users\Usuario\Downloads\MARCOS QUE BRLLAN\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9240"/>
          </a:xfrm>
          <a:prstGeom prst="rect">
            <a:avLst/>
          </a:prstGeom>
          <a:noFill/>
        </p:spPr>
      </p:pic>
      <p:pic>
        <p:nvPicPr>
          <p:cNvPr id="28676" name="Picture 4" descr="C:\Users\Usuario\Downloads\TEXTURAS\tEXTURAS ESTRECHAS GIFS\321321365165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240"/>
            <a:ext cx="9144000" cy="126876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99592" y="5661248"/>
            <a:ext cx="8244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La gente pasa y pasa siempre van y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van, el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ritmo de la vida me parece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mal, era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tan diferente cuando estabas tú, 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 si </a:t>
            </a:r>
            <a:r>
              <a:rPr lang="es-ES" sz="2000" dirty="0">
                <a:solidFill>
                  <a:schemeClr val="bg1"/>
                </a:solidFill>
                <a:latin typeface="Arial Black" pitchFamily="34" charset="0"/>
              </a:rPr>
              <a:t>que era diferente cuando estabas tú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,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04664"/>
            <a:ext cx="1357865" cy="1296144"/>
          </a:xfrm>
          <a:prstGeom prst="rect">
            <a:avLst/>
          </a:prstGeom>
          <a:noFill/>
        </p:spPr>
      </p:pic>
    </p:spTree>
  </p:cSld>
  <p:clrMapOvr>
    <a:masterClrMapping/>
  </p:clrMapOvr>
  <p:transition advTm="3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14-4-2012\MUJERES Y HOMBRES JEPG\ac1077b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5373216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hay nada mas difícil que vivir sin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ti, sufriendo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en la espera de verte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llegar, el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frio de mi cuerpo pregunta por ti,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y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sé donde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estas, si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no te hubieras ido sería tan feliz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9698" name="Picture 2" descr="C:\Users\Usuario\Downloads\14-4-2012\PNG HOMBRES\1325523779_7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2831379" cy="5004792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620688"/>
            <a:ext cx="3243789" cy="3096344"/>
          </a:xfrm>
          <a:prstGeom prst="rect">
            <a:avLst/>
          </a:prstGeom>
          <a:noFill/>
        </p:spPr>
      </p:pic>
    </p:spTree>
  </p:cSld>
  <p:clrMapOvr>
    <a:masterClrMapping/>
  </p:clrMapOvr>
  <p:transition advTm="3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Usuario\Downloads\14-4-2012\MUJERES Y HOMBRES GIFS\baklsmim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692696"/>
            <a:ext cx="1299573" cy="1240501"/>
          </a:xfrm>
          <a:prstGeom prst="rect">
            <a:avLst/>
          </a:prstGeom>
          <a:noFill/>
        </p:spPr>
      </p:pic>
      <p:pic>
        <p:nvPicPr>
          <p:cNvPr id="5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1988840"/>
            <a:ext cx="1299573" cy="1240501"/>
          </a:xfrm>
          <a:prstGeom prst="rect">
            <a:avLst/>
          </a:prstGeom>
          <a:noFill/>
        </p:spPr>
      </p:pic>
      <p:pic>
        <p:nvPicPr>
          <p:cNvPr id="6" name="Picture 2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501008"/>
            <a:ext cx="1299573" cy="1240501"/>
          </a:xfrm>
          <a:prstGeom prst="rect">
            <a:avLst/>
          </a:prstGeom>
          <a:noFill/>
        </p:spPr>
      </p:pic>
      <p:pic>
        <p:nvPicPr>
          <p:cNvPr id="30723" name="Picture 3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805265"/>
            <a:ext cx="4486275" cy="504056"/>
          </a:xfrm>
          <a:prstGeom prst="rect">
            <a:avLst/>
          </a:prstGeom>
          <a:noFill/>
        </p:spPr>
      </p:pic>
      <p:pic>
        <p:nvPicPr>
          <p:cNvPr id="30725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805264"/>
            <a:ext cx="1085850" cy="504056"/>
          </a:xfrm>
          <a:prstGeom prst="rect">
            <a:avLst/>
          </a:prstGeom>
          <a:noFill/>
        </p:spPr>
      </p:pic>
      <p:pic>
        <p:nvPicPr>
          <p:cNvPr id="30727" name="Picture 7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5805264"/>
            <a:ext cx="2305050" cy="504056"/>
          </a:xfrm>
          <a:prstGeom prst="rect">
            <a:avLst/>
          </a:prstGeom>
          <a:noFill/>
        </p:spPr>
      </p:pic>
      <p:pic>
        <p:nvPicPr>
          <p:cNvPr id="30729" name="Picture 9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6309320"/>
            <a:ext cx="3200400" cy="548680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296</Words>
  <Application>Microsoft Office PowerPoint</Application>
  <PresentationFormat>Presentación en pantalla (4:3)</PresentationFormat>
  <Paragraphs>35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2012-07-11T17:00:39Z</dcterms:created>
  <dcterms:modified xsi:type="dcterms:W3CDTF">2012-10-07T10:57:28Z</dcterms:modified>
</cp:coreProperties>
</file>