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1" r:id="rId4"/>
    <p:sldId id="285" r:id="rId5"/>
    <p:sldId id="284" r:id="rId6"/>
    <p:sldId id="283" r:id="rId7"/>
    <p:sldId id="282" r:id="rId8"/>
    <p:sldId id="266" r:id="rId9"/>
    <p:sldId id="272" r:id="rId10"/>
    <p:sldId id="271" r:id="rId11"/>
    <p:sldId id="270" r:id="rId12"/>
    <p:sldId id="269" r:id="rId13"/>
    <p:sldId id="268" r:id="rId14"/>
    <p:sldId id="267" r:id="rId15"/>
    <p:sldId id="265" r:id="rId16"/>
    <p:sldId id="264" r:id="rId17"/>
    <p:sldId id="263" r:id="rId18"/>
    <p:sldId id="279" r:id="rId19"/>
    <p:sldId id="278" r:id="rId20"/>
    <p:sldId id="277" r:id="rId21"/>
    <p:sldId id="276" r:id="rId22"/>
    <p:sldId id="275" r:id="rId23"/>
    <p:sldId id="274" r:id="rId24"/>
    <p:sldId id="273" r:id="rId25"/>
    <p:sldId id="262" r:id="rId26"/>
    <p:sldId id="261" r:id="rId27"/>
    <p:sldId id="260" r:id="rId28"/>
    <p:sldId id="259" r:id="rId29"/>
    <p:sldId id="258" r:id="rId30"/>
    <p:sldId id="280" r:id="rId3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zz8EoCC5XytCIUmPdLFFg==" hashData="PeNo53ZS8qu5LBP8KKbHo4Qwzh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0299E2-3D85-4B87-B55D-D946B216351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hecke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E1737-28DD-4DA8-9E56-40CA9CB703C2}" type="datetimeFigureOut">
              <a:rPr lang="es-ES" smtClean="0"/>
              <a:pPr/>
              <a:t>16/12/2012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E7295C-0D7B-4420-98E3-DE5E06248C4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hecke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D07F7A4-6589-4C90-B19A-0571D21E539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hecker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gif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8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ownloads\TEXTURAS\TEXTURAS GRANDES\1276492880_9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C:\Users\Usuario\Downloads\NECESARIO PARA PPS\5\114431411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51920" y="2132856"/>
            <a:ext cx="685800" cy="895350"/>
          </a:xfrm>
          <a:prstGeom prst="rect">
            <a:avLst/>
          </a:prstGeom>
          <a:noFill/>
        </p:spPr>
      </p:pic>
      <p:pic>
        <p:nvPicPr>
          <p:cNvPr id="1029" name="Picture 5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132856"/>
            <a:ext cx="600075" cy="876300"/>
          </a:xfrm>
          <a:prstGeom prst="rect">
            <a:avLst/>
          </a:prstGeom>
          <a:noFill/>
        </p:spPr>
      </p:pic>
      <p:pic>
        <p:nvPicPr>
          <p:cNvPr id="1030" name="Picture 6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3356992"/>
            <a:ext cx="600075" cy="876300"/>
          </a:xfrm>
          <a:prstGeom prst="rect">
            <a:avLst/>
          </a:prstGeom>
          <a:noFill/>
        </p:spPr>
      </p:pic>
      <p:pic>
        <p:nvPicPr>
          <p:cNvPr id="1031" name="Picture 7" descr="C:\Users\Usuario\Downloads\NECESARIO PARA PPS\5\1144314211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760" y="3356992"/>
            <a:ext cx="647700" cy="876300"/>
          </a:xfrm>
          <a:prstGeom prst="rect">
            <a:avLst/>
          </a:prstGeom>
          <a:noFill/>
        </p:spPr>
      </p:pic>
      <p:pic>
        <p:nvPicPr>
          <p:cNvPr id="8" name="Picture 4" descr="C:\Users\Usuario\Downloads\NECESARIO PARA PPS\5\114431411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3356992"/>
            <a:ext cx="685800" cy="895350"/>
          </a:xfrm>
          <a:prstGeom prst="rect">
            <a:avLst/>
          </a:prstGeom>
          <a:noFill/>
        </p:spPr>
      </p:pic>
      <p:pic>
        <p:nvPicPr>
          <p:cNvPr id="1032" name="Picture 8" descr="C:\Users\Usuario\Downloads\NECESARIO PARA PPS\5\1144314077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3356992"/>
            <a:ext cx="657225" cy="876300"/>
          </a:xfrm>
          <a:prstGeom prst="rect">
            <a:avLst/>
          </a:prstGeom>
          <a:noFill/>
        </p:spPr>
      </p:pic>
      <p:pic>
        <p:nvPicPr>
          <p:cNvPr id="1033" name="Picture 9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72000" y="3356992"/>
            <a:ext cx="695325" cy="895350"/>
          </a:xfrm>
          <a:prstGeom prst="rect">
            <a:avLst/>
          </a:prstGeom>
          <a:noFill/>
        </p:spPr>
      </p:pic>
      <p:pic>
        <p:nvPicPr>
          <p:cNvPr id="1034" name="Picture 10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64088" y="3429000"/>
            <a:ext cx="676275" cy="876300"/>
          </a:xfrm>
          <a:prstGeom prst="rect">
            <a:avLst/>
          </a:prstGeom>
          <a:noFill/>
        </p:spPr>
      </p:pic>
      <p:pic>
        <p:nvPicPr>
          <p:cNvPr id="1035" name="Picture 11" descr="C:\Users\Usuario\Downloads\NECESARIO PARA PPS\5\114431390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5400000">
            <a:off x="5563865" y="2869183"/>
            <a:ext cx="248518" cy="504056"/>
          </a:xfrm>
          <a:prstGeom prst="rect">
            <a:avLst/>
          </a:prstGeom>
          <a:noFill/>
        </p:spPr>
      </p:pic>
      <p:pic>
        <p:nvPicPr>
          <p:cNvPr id="1036" name="Picture 12" descr="C:\Users\Usuario\Downloads\NECESARIO PARA PPS\5\1144314026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56176" y="3429000"/>
            <a:ext cx="733425" cy="904875"/>
          </a:xfrm>
          <a:prstGeom prst="rect">
            <a:avLst/>
          </a:prstGeom>
          <a:noFill/>
        </p:spPr>
      </p:pic>
      <p:pic>
        <p:nvPicPr>
          <p:cNvPr id="1037" name="Picture 13" descr="C:\Users\Usuario\Downloads\NECESARIO PARA PPS\altavoz39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79512" y="5589240"/>
            <a:ext cx="1066800" cy="952500"/>
          </a:xfrm>
          <a:prstGeom prst="rect">
            <a:avLst/>
          </a:prstGeom>
          <a:noFill/>
        </p:spPr>
      </p:pic>
      <p:pic>
        <p:nvPicPr>
          <p:cNvPr id="1038" name="Picture 14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84168" y="5805264"/>
            <a:ext cx="2729433" cy="666240"/>
          </a:xfrm>
          <a:prstGeom prst="rect">
            <a:avLst/>
          </a:prstGeom>
          <a:noFill/>
        </p:spPr>
      </p:pic>
      <p:pic>
        <p:nvPicPr>
          <p:cNvPr id="1041" name="Picture 17" descr="www.leperledelcuore.com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43608" y="1340768"/>
            <a:ext cx="2520280" cy="792858"/>
          </a:xfrm>
          <a:prstGeom prst="rect">
            <a:avLst/>
          </a:prstGeom>
          <a:noFill/>
        </p:spPr>
      </p:pic>
      <p:pic>
        <p:nvPicPr>
          <p:cNvPr id="1042" name="Picture 18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203848" y="620688"/>
            <a:ext cx="3019425" cy="504825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checker dir="vert"/>
    <p:sndAc>
      <p:stSnd>
        <p:snd r:embed="rId2" name="luis miguel - te extraño15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PORTUGUES\JPGE\0f475088d8_26038447_u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PORTUGUES\JPGE\18tagazulfragancia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PORTUGUES\JPGE\9a0ec97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PORTUGUES\JPGE\4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PORTUGUES\JPGE\500X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NG HOMBRES\42b5f24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3923928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04664"/>
            <a:ext cx="3281387" cy="3158373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491880" y="5877272"/>
            <a:ext cx="5652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Te extraño, como se extrañan, las noches sin estrellas,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8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FONDOS GRANDES Y GUAPOS gifs\0_76d0b_1a3feb47_XL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:\Users\Usuario\Downloads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3923928" cy="6858000"/>
          </a:xfrm>
          <a:prstGeom prst="rect">
            <a:avLst/>
          </a:prstGeom>
          <a:noFill/>
        </p:spPr>
      </p:pic>
      <p:pic>
        <p:nvPicPr>
          <p:cNvPr id="4" name="Picture 3" descr="C:\Users\Usuario\Downloads\PNG MUJERES\4ef81cf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692696"/>
            <a:ext cx="2489299" cy="2395979"/>
          </a:xfrm>
          <a:prstGeom prst="rect">
            <a:avLst/>
          </a:prstGeom>
          <a:noFill/>
        </p:spPr>
      </p:pic>
      <p:pic>
        <p:nvPicPr>
          <p:cNvPr id="2053" name="Picture 5" descr="jezuskag2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260648"/>
            <a:ext cx="1228725" cy="1771651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563888" y="5733256"/>
            <a:ext cx="5580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Como se extrañan las mañanas bellas,</a:t>
            </a:r>
            <a:b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</a:br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no estar contigo, por dios que me hace daño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ownloads\14-4-2012\SE MUEVE EL AGUA Y GENTE LLORANDO\9d42063b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843808" y="6211669"/>
            <a:ext cx="6300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Te extraño, cuando camino, cuando lloro, cuando río,</a:t>
            </a:r>
          </a:p>
        </p:txBody>
      </p:sp>
    </p:spTree>
  </p:cSld>
  <p:clrMapOvr>
    <a:masterClrMapping/>
  </p:clrMapOvr>
  <p:transition advTm="9000">
    <p:checke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jirkasamota.webgarden.cz/image/12840403">
            <a:hlinkClick r:id="" tooltip="Kliknutím zavřete"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7" name="Picture 1" descr="C:\Users\Usuario\Downloads\PONER ENTRE MEDIAS\9648434431_54861473_o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0"/>
            <a:ext cx="1238250" cy="1143000"/>
          </a:xfrm>
          <a:prstGeom prst="rect">
            <a:avLst/>
          </a:prstGeom>
          <a:noFill/>
        </p:spPr>
      </p:pic>
      <p:pic>
        <p:nvPicPr>
          <p:cNvPr id="14338" name="Picture 2" descr="C:\Users\Usuario\Downloads\14-4-2012\PNG PAREJAS\párok4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20689"/>
            <a:ext cx="3347864" cy="623731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203848" y="5657671"/>
            <a:ext cx="59401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Arial Black" pitchFamily="34" charset="0"/>
              </a:rPr>
              <a:t>Cuando el sol brilla, cuando hace mucho frío, porque te siento, como algo muy mío.</a:t>
            </a:r>
          </a:p>
        </p:txBody>
      </p:sp>
    </p:spTree>
  </p:cSld>
  <p:clrMapOvr>
    <a:masterClrMapping/>
  </p:clrMapOvr>
  <p:transition advTm="1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Imagen11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9525"/>
            <a:ext cx="9153524" cy="6867525"/>
          </a:xfrm>
          <a:prstGeom prst="rect">
            <a:avLst/>
          </a:prstGeom>
          <a:noFill/>
        </p:spPr>
      </p:pic>
      <p:pic>
        <p:nvPicPr>
          <p:cNvPr id="15361" name="Picture 1" descr="C:\Users\Usuario\Downloads\14-4-2012\PNG HOMBRES\0_84dbb_ebe2fe61_L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51920" cy="6858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2987824" y="5805264"/>
            <a:ext cx="6156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Te extraño, como los árboles extrañan el otoño,</a:t>
            </a:r>
            <a:endParaRPr lang="es-ES" dirty="0">
              <a:solidFill>
                <a:srgbClr val="FFFF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9000">
    <p:checke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FONDOS GRANDES Y GUAPOS gifs\estrellas azules bonitas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7" name="Picture 3" descr="C:\Users\Usuario\Downloads\14-4-2012\PNG HOMBRES\2f40af7d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2" y="0"/>
            <a:ext cx="7524328" cy="54006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021288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En esas noches que no concilio el sueño, no te imaginas amor, cómo te extraño.</a:t>
            </a:r>
          </a:p>
        </p:txBody>
      </p:sp>
      <p:pic>
        <p:nvPicPr>
          <p:cNvPr id="16388" name="Picture 4" descr="C:\Users\Usuario\Downloads\PNG MUJERES\4ef81cf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0"/>
            <a:ext cx="1642218" cy="1580654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C:\Users\Usuario\Downloads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0192" y="3068960"/>
            <a:ext cx="936104" cy="901011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419872" y="5589240"/>
            <a:ext cx="49685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latin typeface="Arial Black" pitchFamily="34" charset="0"/>
              </a:rPr>
              <a:t>Te extraño, en cada paso que siento solitario,</a:t>
            </a:r>
          </a:p>
        </p:txBody>
      </p:sp>
    </p:spTree>
  </p:cSld>
  <p:clrMapOvr>
    <a:masterClrMapping/>
  </p:clrMapOvr>
  <p:transition advTm="9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PORTUGUES\GIFS guaposs\look_into_my_eyes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434" name="Picture 2" descr="C:\Users\Usuario\Downloads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88640"/>
            <a:ext cx="3739877" cy="6429375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347864" y="5949280"/>
            <a:ext cx="5796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Cada momento, que estoy viviendo a diario,</a:t>
            </a:r>
            <a:br>
              <a:rPr lang="es-ES" dirty="0" smtClean="0">
                <a:solidFill>
                  <a:schemeClr val="bg1"/>
                </a:solidFill>
                <a:latin typeface="Arial Black" pitchFamily="34" charset="0"/>
              </a:rPr>
            </a:b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estoy muriendo amor porque te extraño.</a:t>
            </a:r>
          </a:p>
        </p:txBody>
      </p:sp>
    </p:spTree>
  </p:cSld>
  <p:clrMapOvr>
    <a:masterClrMapping/>
  </p:clrMapOvr>
  <p:transition advTm="15000"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C:\Users\Usuario\Downloads\PNG MUJERES\4ef81cf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24809" y="260648"/>
            <a:ext cx="2319191" cy="2232248"/>
          </a:xfrm>
          <a:prstGeom prst="rect">
            <a:avLst/>
          </a:prstGeom>
          <a:noFill/>
        </p:spPr>
      </p:pic>
      <p:pic>
        <p:nvPicPr>
          <p:cNvPr id="5" name="Picture 2" descr="C:\Users\Usuario\Downloads\PNG HOMBRES\42b5f24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28625"/>
            <a:ext cx="3739877" cy="6429375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3275856" y="5445224"/>
            <a:ext cx="58681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Te extraño, cuando la aurora, comienza a dar colores, con tus virtudes, con todos tus errores, por lo que quieras no sé, pero te extraño.</a:t>
            </a:r>
          </a:p>
        </p:txBody>
      </p:sp>
    </p:spTree>
  </p:cSld>
  <p:clrMapOvr>
    <a:masterClrMapping/>
  </p:clrMapOvr>
  <p:transition advTm="2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PONER ENTRE MEDIAS\07d17e63c9_89817090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uario\Downloads\PONER ENTRE MEDIAS\7d3484c120_83262577_o2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ownloads\PONER ENTRE MEDIAS\1z689wk[1]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uario\Downloads\JPEG\3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uario\Downloads\JPEG\2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Usuario\Downloads\JPEG\35c24vd[1]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uario\Downloads\JPEG\590679belleimage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ownloads\JPEG\2936686913_1_3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ownloads\JPEG\Agujero_Negr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ownloads\JPEG\kerstmis4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ownloads\JPEG\Live_or_die_for_love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7" name="Picture 3" descr="C:\Users\Usuario\Downloads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3744416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419872" y="5949280"/>
            <a:ext cx="57241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Te extraño, en cada paso que siento solitario,</a:t>
            </a:r>
          </a:p>
        </p:txBody>
      </p:sp>
    </p:spTree>
  </p:cSld>
  <p:clrMapOvr>
    <a:masterClrMapping/>
  </p:clrMapOvr>
  <p:transition advTm="8000">
    <p:checke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Usuario\Downloads\MUJERES Y HOMBRES JEPG\2_luisa[2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707904" y="5661248"/>
            <a:ext cx="51125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0000"/>
                </a:solidFill>
                <a:latin typeface="Arial Black" pitchFamily="34" charset="0"/>
              </a:rPr>
              <a:t>Cada momento, que estoy viviendo a diario, estoy muriendo amor porque te extraño.</a:t>
            </a:r>
          </a:p>
        </p:txBody>
      </p:sp>
    </p:spTree>
  </p:cSld>
  <p:clrMapOvr>
    <a:masterClrMapping/>
  </p:clrMapOvr>
  <p:transition advTm="16000">
    <p:checke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Usuario\Download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5" name="Picture 3" descr="C:\Users\Usuario\Downloads\PNG HOMBRES\42b5f24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3347864" cy="6858000"/>
          </a:xfrm>
          <a:prstGeom prst="rect">
            <a:avLst/>
          </a:prstGeom>
          <a:noFill/>
        </p:spPr>
      </p:pic>
      <p:pic>
        <p:nvPicPr>
          <p:cNvPr id="4" name="Picture 3" descr="C:\Users\Usuario\Downloads\PNG MUJERES\4ef81cff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0"/>
            <a:ext cx="5220072" cy="502438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987824" y="5013176"/>
            <a:ext cx="615617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  <a:latin typeface="Arial Black" pitchFamily="34" charset="0"/>
              </a:rPr>
              <a:t>Te extraño, cuando la aurora, comienza a dar colores, con tus virtudes, con todos tus errores, por lo que quieras no sé, pero te extraño.</a:t>
            </a:r>
          </a:p>
        </p:txBody>
      </p:sp>
    </p:spTree>
  </p:cSld>
  <p:clrMapOvr>
    <a:masterClrMapping/>
  </p:clrMapOvr>
  <p:transition advTm="2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247</Words>
  <Application>Microsoft Office PowerPoint</Application>
  <PresentationFormat>Presentación en pantalla (4:3)</PresentationFormat>
  <Paragraphs>40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18</cp:revision>
  <dcterms:created xsi:type="dcterms:W3CDTF">2012-12-16T18:54:20Z</dcterms:created>
  <dcterms:modified xsi:type="dcterms:W3CDTF">2012-12-16T23:11:47Z</dcterms:modified>
</cp:coreProperties>
</file>