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95" r:id="rId3"/>
  </p:sldMasterIdLst>
  <p:sldIdLst>
    <p:sldId id="272" r:id="rId4"/>
    <p:sldId id="293" r:id="rId5"/>
    <p:sldId id="273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91" r:id="rId15"/>
    <p:sldId id="296" r:id="rId16"/>
    <p:sldId id="294" r:id="rId17"/>
    <p:sldId id="295" r:id="rId18"/>
    <p:sldId id="297" r:id="rId19"/>
    <p:sldId id="280" r:id="rId20"/>
    <p:sldId id="298" r:id="rId21"/>
  </p:sldIdLst>
  <p:sldSz cx="9144000" cy="5143500" type="screen16x9"/>
  <p:notesSz cx="6858000" cy="9144000"/>
  <p:defaultTextStyle>
    <a:defPPr>
      <a:defRPr lang="es-V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PfqisbrZcXg72FpkPy4vg==" hashData="3HbrL5pL8XSDKin38KqzNskfjk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990033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34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o-RO" smtClean="0"/>
              <a:t>Faceți clic pentru editarea stilului de subtitlu al coordonatorului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DC7912-55AB-4A2C-AF65-B02724C3BF2B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3CBA6-564C-48B9-B340-D8C241D3721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E0BEB1-66C4-4383-96D6-BD60939DC512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62D9F-2A55-42A1-AF9A-57390EF0A26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D884B-AA5B-47ED-93B6-81AD3EFECCE7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19B77-6ADD-458B-A115-690B6B8F5D3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4F941B-1941-48C7-A713-28C2E3353157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4FC01-B608-4748-BBED-5AE6B6024BC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7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973C8-8091-4294-8E21-B6ECC4B7598E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8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CDE04-1E30-4E0C-B64E-F3C13603779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58B6C-FD00-4B48-BBCD-74630798AFBA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4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DABA0-1ADF-496A-A827-1A425C70C74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ADF39-0CA3-41D0-A06B-59D7FAF53059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3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404BB-2E30-4971-932C-D3FBB5593A0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5AE75-4C30-4074-9FA1-110656AFCE9E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24F60-C9D4-4E99-B6CD-DA1DC95FBD0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8EEAB-EB9D-4209-B08A-42C1D0B445F3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9CA52-716D-4AA5-98E6-AB9504EC26E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F6234-042C-4731-B9A2-BC55091F3870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E666C-268D-4EB7-A1C8-D2F5969693F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9FC39-1157-4868-82C9-EAEC5D501F9E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7944D2-A4EC-4AC9-BDA7-B2551766A95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2216CF-82F7-44DA-8D94-352F8055CD31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DF45F-D3D0-4242-B235-CA22EDEF4115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CD299-7752-4F1D-971C-0B7444910C96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DBABF-F0E3-4A42-8BCF-0635E842A1BC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F538A-6D48-4344-A311-61E6C72A9D28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60CF5-2AE1-44AC-889D-0E8C5FF70A4A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5CE92-C0B1-4978-95FC-BCACFD7664A8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90F44-1005-487F-A8B6-C198A3C93F8C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F550F-3510-4D2F-B0DE-2A1055A1ED3C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53538-3942-4560-8AFF-28399F7392DE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F8051-D846-4D29-BA31-B0CDD5A73EAF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AFA5A-B3E9-4401-9473-62D165126689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3D0CF-B965-40B2-888F-A06F88C38159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AD501-6E31-48B5-948A-C4E7E38D448A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C8FAD-EDCD-4F70-84D5-143FF9639FF0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1F4E1-8514-4BA6-9873-30751DEB338E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DFB51-B5B2-45EF-8551-722738971292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7A4D2-18F0-4923-B1E8-92CC978F92FF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FC9AC-AD36-40D4-991D-F0BAD56EC4F6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A6823-75C0-475C-9F57-7EDDE1BBCEF2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CFE42-F6A1-43BC-A654-1F84D5912ED1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FA591A-B8AF-4127-9CB7-870782FC1072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FD38B8-38B4-439B-9F1F-42776499DCA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4C46F7-B793-4EAD-8AB6-0411B2381CF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7F7296-2AFC-4FDA-AC0E-4D51B0D85DF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B36A18-519F-42A0-9673-F5968F901C7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B96294-B08C-4BA8-AF98-44C21C2815F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4CF2BD-FB08-4203-86A2-20F73865C91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80B90B-EFB9-4B5F-8BD5-E91A39154CD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513324-C4B1-4220-8540-E3FFB265CB8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ED9FEC-DED0-4903-9719-F897D1951C7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92375D-764B-400C-B0EF-A78370C9978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73E82E-E939-416C-AB24-63545389578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ubstituent titlu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Faceți clic pentru a edita stilul de titlu Coordonator</a:t>
            </a:r>
            <a:endParaRPr lang="en-US" smtClean="0"/>
          </a:p>
        </p:txBody>
      </p:sp>
      <p:sp>
        <p:nvSpPr>
          <p:cNvPr id="1027" name="Substituent text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smtClean="0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673E646A-3F86-4FF2-AE40-19CBF0EDC828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225A3551-3006-46D8-87FE-97916AE9B39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R" smtClean="0"/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85125C6-2C71-4F36-95A0-EC4E4041B564}" type="datetimeFigureOut">
              <a:rPr lang="es-CR"/>
              <a:pPr>
                <a:defRPr/>
              </a:pPr>
              <a:t>18/03/2013</a:t>
            </a:fld>
            <a:endParaRPr lang="es-C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C5B5708-9C44-4E1F-B034-96C7A3AE63EA}" type="slidenum">
              <a:rPr lang="es-CR"/>
              <a:pPr>
                <a:defRPr/>
              </a:pPr>
              <a:t>‹Nº›</a:t>
            </a:fld>
            <a:endParaRPr lang="es-C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DEF1A00-B081-4C7D-838E-852162E67E04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hyperlink" Target="https://cid-58254003e1054e6f.skydrive.live.com/home.aspx" TargetMode="External"/><Relationship Id="rId3" Type="http://schemas.openxmlformats.org/officeDocument/2006/relationships/image" Target="../media/image33.png"/><Relationship Id="rId7" Type="http://schemas.openxmlformats.org/officeDocument/2006/relationships/image" Target="../media/image37.jpeg"/><Relationship Id="rId12" Type="http://schemas.openxmlformats.org/officeDocument/2006/relationships/hyperlink" Target="http://www.youtube.com/channel/UCFhn-g7n_8eSOzraIuu9WNA/videos?flow=grid&amp;view=0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6.gif"/><Relationship Id="rId11" Type="http://schemas.openxmlformats.org/officeDocument/2006/relationships/hyperlink" Target="https://skydrive.live.com/?cid=58254003e1054e6f" TargetMode="External"/><Relationship Id="rId5" Type="http://schemas.openxmlformats.org/officeDocument/2006/relationships/image" Target="../media/image35.png"/><Relationship Id="rId15" Type="http://schemas.openxmlformats.org/officeDocument/2006/relationships/image" Target="../media/image39.gif"/><Relationship Id="rId10" Type="http://schemas.openxmlformats.org/officeDocument/2006/relationships/hyperlink" Target="http://www.4shared.com/account/dir/j-UA7SVo/_online.html" TargetMode="External"/><Relationship Id="rId4" Type="http://schemas.openxmlformats.org/officeDocument/2006/relationships/image" Target="../media/image34.png"/><Relationship Id="rId9" Type="http://schemas.openxmlformats.org/officeDocument/2006/relationships/image" Target="../media/image38.png"/><Relationship Id="rId14" Type="http://schemas.openxmlformats.org/officeDocument/2006/relationships/hyperlink" Target="mailto:joaldi58@hotmail.com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611560" y="627534"/>
            <a:ext cx="7848872" cy="3960440"/>
          </a:xfrm>
          <a:prstGeom prst="rect">
            <a:avLst/>
          </a:prstGeom>
          <a:blipFill dpi="0" rotWithShape="1">
            <a:blip r:embed="rId2" cstate="print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 rot="20720002">
            <a:off x="931859" y="1726416"/>
            <a:ext cx="7198989" cy="1750137"/>
          </a:xfrm>
          <a:prstGeom prst="rect">
            <a:avLst/>
          </a:prstGeom>
          <a:noFill/>
        </p:spPr>
        <p:txBody>
          <a:bodyPr>
            <a:prstTxWarp prst="textChevronInverted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CR" b="1" dirty="0" smtClean="0">
                <a:ln w="11430"/>
                <a:solidFill>
                  <a:srgbClr val="99003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rebuchet MS" pitchFamily="34" charset="0"/>
              </a:rPr>
              <a:t>Te amo!</a:t>
            </a:r>
            <a:endParaRPr lang="es-CR" b="1" dirty="0">
              <a:ln w="11430"/>
              <a:solidFill>
                <a:srgbClr val="99003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843808" y="3723878"/>
            <a:ext cx="532859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R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rebuchet MS" pitchFamily="34" charset="0"/>
              </a:rPr>
              <a:t>Canta su </a:t>
            </a:r>
            <a:r>
              <a:rPr lang="es-CR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rebuchet MS" pitchFamily="34" charset="0"/>
              </a:rPr>
              <a:t>autor, el venezolano: </a:t>
            </a:r>
            <a:r>
              <a:rPr lang="es-CR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rebuchet MS" pitchFamily="34" charset="0"/>
              </a:rPr>
              <a:t>Franco De Vita </a:t>
            </a:r>
          </a:p>
        </p:txBody>
      </p:sp>
      <p:pic>
        <p:nvPicPr>
          <p:cNvPr id="17410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0"/>
            <a:ext cx="3960440" cy="952500"/>
          </a:xfrm>
          <a:prstGeom prst="rect">
            <a:avLst/>
          </a:prstGeom>
          <a:noFill/>
        </p:spPr>
      </p:pic>
      <p:pic>
        <p:nvPicPr>
          <p:cNvPr id="18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104456" cy="952500"/>
          </a:xfrm>
          <a:prstGeom prst="rect">
            <a:avLst/>
          </a:prstGeom>
          <a:noFill/>
        </p:spPr>
      </p:pic>
      <p:pic>
        <p:nvPicPr>
          <p:cNvPr id="19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83568" y="4191000"/>
            <a:ext cx="3888432" cy="952500"/>
          </a:xfrm>
          <a:prstGeom prst="rect">
            <a:avLst/>
          </a:prstGeom>
          <a:noFill/>
        </p:spPr>
      </p:pic>
      <p:pic>
        <p:nvPicPr>
          <p:cNvPr id="20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499992" y="4191000"/>
            <a:ext cx="4032448" cy="952500"/>
          </a:xfrm>
          <a:prstGeom prst="rect">
            <a:avLst/>
          </a:prstGeom>
          <a:noFill/>
        </p:spPr>
      </p:pic>
      <p:pic>
        <p:nvPicPr>
          <p:cNvPr id="21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819275" y="2158777"/>
            <a:ext cx="4591050" cy="952500"/>
          </a:xfrm>
          <a:prstGeom prst="rect">
            <a:avLst/>
          </a:prstGeom>
          <a:noFill/>
        </p:spPr>
      </p:pic>
      <p:pic>
        <p:nvPicPr>
          <p:cNvPr id="22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372225" y="2086769"/>
            <a:ext cx="4591050" cy="9525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</p:spTree>
  </p:cSld>
  <p:clrMapOvr>
    <a:masterClrMapping/>
  </p:clrMapOvr>
  <p:transition spd="slow" advClick="0" advTm="161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611560" y="627534"/>
            <a:ext cx="7848872" cy="396044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pic>
        <p:nvPicPr>
          <p:cNvPr id="17410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0"/>
            <a:ext cx="3960440" cy="952500"/>
          </a:xfrm>
          <a:prstGeom prst="rect">
            <a:avLst/>
          </a:prstGeom>
          <a:noFill/>
        </p:spPr>
      </p:pic>
      <p:pic>
        <p:nvPicPr>
          <p:cNvPr id="18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104456" cy="952500"/>
          </a:xfrm>
          <a:prstGeom prst="rect">
            <a:avLst/>
          </a:prstGeom>
          <a:noFill/>
        </p:spPr>
      </p:pic>
      <p:pic>
        <p:nvPicPr>
          <p:cNvPr id="19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83568" y="4191000"/>
            <a:ext cx="3888432" cy="952500"/>
          </a:xfrm>
          <a:prstGeom prst="rect">
            <a:avLst/>
          </a:prstGeom>
          <a:noFill/>
        </p:spPr>
      </p:pic>
      <p:pic>
        <p:nvPicPr>
          <p:cNvPr id="20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499992" y="4191000"/>
            <a:ext cx="4032448" cy="952500"/>
          </a:xfrm>
          <a:prstGeom prst="rect">
            <a:avLst/>
          </a:prstGeom>
          <a:noFill/>
        </p:spPr>
      </p:pic>
      <p:pic>
        <p:nvPicPr>
          <p:cNvPr id="21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819275" y="2158777"/>
            <a:ext cx="4591050" cy="952500"/>
          </a:xfrm>
          <a:prstGeom prst="rect">
            <a:avLst/>
          </a:prstGeom>
          <a:noFill/>
        </p:spPr>
      </p:pic>
      <p:pic>
        <p:nvPicPr>
          <p:cNvPr id="22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372225" y="2086769"/>
            <a:ext cx="4591050" cy="952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231">
    <p:sndAc>
      <p:stSnd>
        <p:snd r:embed="rId2" name="Franco De Vita - Te amo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827584" y="771550"/>
            <a:ext cx="7560840" cy="34563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55576" y="771551"/>
            <a:ext cx="7632848" cy="3600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843808" y="3075806"/>
            <a:ext cx="4320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R" sz="2400" dirty="0" smtClean="0">
                <a:solidFill>
                  <a:srgbClr val="FFC000"/>
                </a:solidFill>
                <a:latin typeface="AR CENA" pitchFamily="2" charset="0"/>
              </a:rPr>
              <a:t>Hay si nos hubieran visto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R" sz="2400" dirty="0" smtClean="0">
                <a:solidFill>
                  <a:srgbClr val="FFC000"/>
                </a:solidFill>
                <a:latin typeface="AR CENA" pitchFamily="2" charset="0"/>
              </a:rPr>
              <a:t>estábamos ahí sentados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R" sz="2400" dirty="0" smtClean="0">
                <a:solidFill>
                  <a:srgbClr val="FFC000"/>
                </a:solidFill>
                <a:latin typeface="AR CENA" pitchFamily="2" charset="0"/>
              </a:rPr>
              <a:t>frente a frente... </a:t>
            </a:r>
            <a:endParaRPr lang="es-ES_tradnl" sz="2400" dirty="0">
              <a:solidFill>
                <a:srgbClr val="FFC000"/>
              </a:solidFill>
              <a:latin typeface="AR CENA" pitchFamily="2" charset="0"/>
            </a:endParaRPr>
          </a:p>
        </p:txBody>
      </p:sp>
      <p:pic>
        <p:nvPicPr>
          <p:cNvPr id="15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0"/>
            <a:ext cx="3960440" cy="952500"/>
          </a:xfrm>
          <a:prstGeom prst="rect">
            <a:avLst/>
          </a:prstGeom>
          <a:noFill/>
        </p:spPr>
      </p:pic>
      <p:pic>
        <p:nvPicPr>
          <p:cNvPr id="16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104456" cy="952500"/>
          </a:xfrm>
          <a:prstGeom prst="rect">
            <a:avLst/>
          </a:prstGeom>
          <a:noFill/>
        </p:spPr>
      </p:pic>
      <p:pic>
        <p:nvPicPr>
          <p:cNvPr id="17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372225" y="2086769"/>
            <a:ext cx="4591050" cy="952500"/>
          </a:xfrm>
          <a:prstGeom prst="rect">
            <a:avLst/>
          </a:prstGeom>
          <a:noFill/>
        </p:spPr>
      </p:pic>
      <p:pic>
        <p:nvPicPr>
          <p:cNvPr id="18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499992" y="4191000"/>
            <a:ext cx="4032448" cy="952500"/>
          </a:xfrm>
          <a:prstGeom prst="rect">
            <a:avLst/>
          </a:prstGeom>
          <a:noFill/>
        </p:spPr>
      </p:pic>
      <p:pic>
        <p:nvPicPr>
          <p:cNvPr id="19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83568" y="4191000"/>
            <a:ext cx="3888432" cy="952500"/>
          </a:xfrm>
          <a:prstGeom prst="rect">
            <a:avLst/>
          </a:prstGeom>
          <a:noFill/>
        </p:spPr>
      </p:pic>
      <p:pic>
        <p:nvPicPr>
          <p:cNvPr id="20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819275" y="2158777"/>
            <a:ext cx="4591050" cy="952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4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755575" y="771549"/>
            <a:ext cx="7632849" cy="36004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55576" y="771550"/>
            <a:ext cx="7632848" cy="36003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4067944" y="3363838"/>
            <a:ext cx="41044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R" sz="2400" dirty="0" smtClean="0">
                <a:solidFill>
                  <a:schemeClr val="bg1"/>
                </a:solidFill>
                <a:latin typeface="AR CENA" pitchFamily="2" charset="0"/>
              </a:rPr>
              <a:t>Y no podía faltarnos la luna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R" sz="2400" dirty="0" smtClean="0">
                <a:solidFill>
                  <a:schemeClr val="bg1"/>
                </a:solidFill>
                <a:latin typeface="AR CENA" pitchFamily="2" charset="0"/>
              </a:rPr>
              <a:t>hablábamos de todo un poco</a:t>
            </a:r>
            <a:endParaRPr lang="es-ES_tradnl" sz="2400" i="1" dirty="0">
              <a:solidFill>
                <a:schemeClr val="accent5">
                  <a:lumMod val="75000"/>
                </a:schemeClr>
              </a:solidFill>
              <a:latin typeface="AR CENA" pitchFamily="2" charset="0"/>
            </a:endParaRPr>
          </a:p>
        </p:txBody>
      </p:sp>
      <p:pic>
        <p:nvPicPr>
          <p:cNvPr id="16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0"/>
            <a:ext cx="3960440" cy="952500"/>
          </a:xfrm>
          <a:prstGeom prst="rect">
            <a:avLst/>
          </a:prstGeom>
          <a:noFill/>
        </p:spPr>
      </p:pic>
      <p:pic>
        <p:nvPicPr>
          <p:cNvPr id="17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104456" cy="952500"/>
          </a:xfrm>
          <a:prstGeom prst="rect">
            <a:avLst/>
          </a:prstGeom>
          <a:noFill/>
        </p:spPr>
      </p:pic>
      <p:pic>
        <p:nvPicPr>
          <p:cNvPr id="18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372225" y="2086769"/>
            <a:ext cx="4591050" cy="952500"/>
          </a:xfrm>
          <a:prstGeom prst="rect">
            <a:avLst/>
          </a:prstGeom>
          <a:noFill/>
        </p:spPr>
      </p:pic>
      <p:pic>
        <p:nvPicPr>
          <p:cNvPr id="19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499992" y="4191000"/>
            <a:ext cx="4032448" cy="952500"/>
          </a:xfrm>
          <a:prstGeom prst="rect">
            <a:avLst/>
          </a:prstGeom>
          <a:noFill/>
        </p:spPr>
      </p:pic>
      <p:pic>
        <p:nvPicPr>
          <p:cNvPr id="20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83568" y="4191000"/>
            <a:ext cx="3888432" cy="952500"/>
          </a:xfrm>
          <a:prstGeom prst="rect">
            <a:avLst/>
          </a:prstGeom>
          <a:noFill/>
        </p:spPr>
      </p:pic>
      <p:pic>
        <p:nvPicPr>
          <p:cNvPr id="21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819275" y="2158777"/>
            <a:ext cx="4591050" cy="952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7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1"/>
                            </p:stCondLst>
                            <p:childTnLst>
                              <p:par>
                                <p:cTn id="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1"/>
                            </p:stCondLst>
                            <p:childTnLst>
                              <p:par>
                                <p:cTn id="11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/>
      <p:bldP spid="1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755576" y="699542"/>
            <a:ext cx="7704855" cy="36724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11560" y="699542"/>
            <a:ext cx="7848871" cy="36724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1619672" y="843558"/>
            <a:ext cx="56521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R" sz="2400" dirty="0" smtClean="0">
                <a:solidFill>
                  <a:srgbClr val="FFC000"/>
                </a:solidFill>
                <a:latin typeface="AR CENA" pitchFamily="2" charset="0"/>
              </a:rPr>
              <a:t>y todo nos causaba risa como dos tontos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R" sz="2400" dirty="0" smtClean="0">
                <a:solidFill>
                  <a:srgbClr val="FFC000"/>
                </a:solidFill>
                <a:latin typeface="AR CENA" pitchFamily="2" charset="0"/>
              </a:rPr>
              <a:t>y yo que no veía la hora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R" sz="2400" dirty="0" smtClean="0">
                <a:solidFill>
                  <a:srgbClr val="FFC000"/>
                </a:solidFill>
                <a:latin typeface="AR CENA" pitchFamily="2" charset="0"/>
              </a:rPr>
              <a:t>de tenerte en mis brazos y poderte decir: </a:t>
            </a:r>
            <a:endParaRPr lang="es-ES_tradnl" sz="2400" i="1" dirty="0">
              <a:solidFill>
                <a:srgbClr val="FFC000"/>
              </a:solidFill>
              <a:latin typeface="AR CENA" pitchFamily="2" charset="0"/>
            </a:endParaRPr>
          </a:p>
        </p:txBody>
      </p:sp>
      <p:pic>
        <p:nvPicPr>
          <p:cNvPr id="19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0"/>
            <a:ext cx="3960440" cy="952500"/>
          </a:xfrm>
          <a:prstGeom prst="rect">
            <a:avLst/>
          </a:prstGeom>
          <a:noFill/>
        </p:spPr>
      </p:pic>
      <p:pic>
        <p:nvPicPr>
          <p:cNvPr id="20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104456" cy="952500"/>
          </a:xfrm>
          <a:prstGeom prst="rect">
            <a:avLst/>
          </a:prstGeom>
          <a:noFill/>
        </p:spPr>
      </p:pic>
      <p:pic>
        <p:nvPicPr>
          <p:cNvPr id="21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372225" y="2086769"/>
            <a:ext cx="4591050" cy="952500"/>
          </a:xfrm>
          <a:prstGeom prst="rect">
            <a:avLst/>
          </a:prstGeom>
          <a:noFill/>
        </p:spPr>
      </p:pic>
      <p:pic>
        <p:nvPicPr>
          <p:cNvPr id="22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499992" y="4191000"/>
            <a:ext cx="4032448" cy="952500"/>
          </a:xfrm>
          <a:prstGeom prst="rect">
            <a:avLst/>
          </a:prstGeom>
          <a:noFill/>
        </p:spPr>
      </p:pic>
      <p:pic>
        <p:nvPicPr>
          <p:cNvPr id="23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83568" y="4191000"/>
            <a:ext cx="3888432" cy="952500"/>
          </a:xfrm>
          <a:prstGeom prst="rect">
            <a:avLst/>
          </a:prstGeom>
          <a:noFill/>
        </p:spPr>
      </p:pic>
      <p:pic>
        <p:nvPicPr>
          <p:cNvPr id="24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819275" y="2158777"/>
            <a:ext cx="4591050" cy="952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843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601"/>
                            </p:stCondLst>
                            <p:childTnLst>
                              <p:par>
                                <p:cTn id="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601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8" grpId="0"/>
      <p:bldP spid="1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683568" y="699542"/>
            <a:ext cx="7776863" cy="37444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83568" y="699542"/>
            <a:ext cx="7776864" cy="38164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1403648" y="3075806"/>
            <a:ext cx="64442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R" sz="24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 CENA" pitchFamily="2" charset="0"/>
              </a:rPr>
              <a:t>TE AMO…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R" sz="24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 CENA" pitchFamily="2" charset="0"/>
              </a:rPr>
              <a:t>desde el primer momento en que te vi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R" sz="24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 CENA" pitchFamily="2" charset="0"/>
              </a:rPr>
              <a:t>y hace tiempo te buscaba y ya te imaginaba así </a:t>
            </a:r>
          </a:p>
        </p:txBody>
      </p:sp>
      <p:pic>
        <p:nvPicPr>
          <p:cNvPr id="15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0"/>
            <a:ext cx="3960440" cy="952500"/>
          </a:xfrm>
          <a:prstGeom prst="rect">
            <a:avLst/>
          </a:prstGeom>
          <a:noFill/>
        </p:spPr>
      </p:pic>
      <p:pic>
        <p:nvPicPr>
          <p:cNvPr id="16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104456" cy="952500"/>
          </a:xfrm>
          <a:prstGeom prst="rect">
            <a:avLst/>
          </a:prstGeom>
          <a:noFill/>
        </p:spPr>
      </p:pic>
      <p:pic>
        <p:nvPicPr>
          <p:cNvPr id="17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372225" y="2086769"/>
            <a:ext cx="4591050" cy="952500"/>
          </a:xfrm>
          <a:prstGeom prst="rect">
            <a:avLst/>
          </a:prstGeom>
          <a:noFill/>
        </p:spPr>
      </p:pic>
      <p:pic>
        <p:nvPicPr>
          <p:cNvPr id="18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499992" y="4191000"/>
            <a:ext cx="4032448" cy="952500"/>
          </a:xfrm>
          <a:prstGeom prst="rect">
            <a:avLst/>
          </a:prstGeom>
          <a:noFill/>
        </p:spPr>
      </p:pic>
      <p:pic>
        <p:nvPicPr>
          <p:cNvPr id="19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83568" y="4191000"/>
            <a:ext cx="3888432" cy="952500"/>
          </a:xfrm>
          <a:prstGeom prst="rect">
            <a:avLst/>
          </a:prstGeom>
          <a:noFill/>
        </p:spPr>
      </p:pic>
      <p:pic>
        <p:nvPicPr>
          <p:cNvPr id="20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819275" y="2158777"/>
            <a:ext cx="4591050" cy="952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4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1"/>
                            </p:stCondLst>
                            <p:childTnLst>
                              <p:par>
                                <p:cTn id="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1"/>
                            </p:stCondLst>
                            <p:childTnLst>
                              <p:par>
                                <p:cTn id="11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/>
      <p:bldP spid="1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755576" y="699542"/>
            <a:ext cx="7632847" cy="37444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755576" y="699542"/>
            <a:ext cx="7632847" cy="38164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1835696" y="2715766"/>
            <a:ext cx="55446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R" sz="2400" dirty="0" smtClean="0">
                <a:solidFill>
                  <a:schemeClr val="bg1"/>
                </a:solidFill>
                <a:latin typeface="AR CENA" pitchFamily="2" charset="0"/>
              </a:rPr>
              <a:t>TE AMO…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R" sz="2400" dirty="0" smtClean="0">
                <a:solidFill>
                  <a:schemeClr val="bg1"/>
                </a:solidFill>
                <a:latin typeface="AR CENA" pitchFamily="2" charset="0"/>
              </a:rPr>
              <a:t>aunque no es tan fácil de decir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R" sz="2400" dirty="0" smtClean="0">
                <a:solidFill>
                  <a:schemeClr val="bg1"/>
                </a:solidFill>
                <a:latin typeface="AR CENA" pitchFamily="2" charset="0"/>
              </a:rPr>
              <a:t>y defino lo que siento con estas palabras: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R" sz="2400" dirty="0" smtClean="0">
                <a:solidFill>
                  <a:schemeClr val="bg1"/>
                </a:solidFill>
                <a:latin typeface="AR CENA" pitchFamily="2" charset="0"/>
              </a:rPr>
              <a:t>	TE AMO...!  </a:t>
            </a:r>
            <a:endParaRPr lang="es-ES_tradnl" sz="2400" i="1" dirty="0">
              <a:solidFill>
                <a:schemeClr val="bg1"/>
              </a:solidFill>
              <a:latin typeface="AR CENA" pitchFamily="2" charset="0"/>
            </a:endParaRPr>
          </a:p>
        </p:txBody>
      </p:sp>
      <p:pic>
        <p:nvPicPr>
          <p:cNvPr id="16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0"/>
            <a:ext cx="3960440" cy="952500"/>
          </a:xfrm>
          <a:prstGeom prst="rect">
            <a:avLst/>
          </a:prstGeom>
          <a:noFill/>
        </p:spPr>
      </p:pic>
      <p:pic>
        <p:nvPicPr>
          <p:cNvPr id="17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104456" cy="952500"/>
          </a:xfrm>
          <a:prstGeom prst="rect">
            <a:avLst/>
          </a:prstGeom>
          <a:noFill/>
        </p:spPr>
      </p:pic>
      <p:pic>
        <p:nvPicPr>
          <p:cNvPr id="18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372225" y="2086769"/>
            <a:ext cx="4591050" cy="952500"/>
          </a:xfrm>
          <a:prstGeom prst="rect">
            <a:avLst/>
          </a:prstGeom>
          <a:noFill/>
        </p:spPr>
      </p:pic>
      <p:pic>
        <p:nvPicPr>
          <p:cNvPr id="19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499992" y="4191000"/>
            <a:ext cx="4032448" cy="952500"/>
          </a:xfrm>
          <a:prstGeom prst="rect">
            <a:avLst/>
          </a:prstGeom>
          <a:noFill/>
        </p:spPr>
      </p:pic>
      <p:pic>
        <p:nvPicPr>
          <p:cNvPr id="20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83568" y="4191000"/>
            <a:ext cx="3888432" cy="952500"/>
          </a:xfrm>
          <a:prstGeom prst="rect">
            <a:avLst/>
          </a:prstGeom>
          <a:noFill/>
        </p:spPr>
      </p:pic>
      <p:pic>
        <p:nvPicPr>
          <p:cNvPr id="21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819275" y="2158777"/>
            <a:ext cx="4591050" cy="952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80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201"/>
                            </p:stCondLst>
                            <p:childTnLst>
                              <p:par>
                                <p:cTn id="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201"/>
                            </p:stCondLst>
                            <p:childTnLst>
                              <p:par>
                                <p:cTn id="1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755576" y="699542"/>
            <a:ext cx="7704856" cy="37444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55576" y="699542"/>
            <a:ext cx="7632847" cy="38164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2267744" y="3075806"/>
            <a:ext cx="47160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R" sz="2400" dirty="0" smtClean="0">
                <a:solidFill>
                  <a:prstClr val="white"/>
                </a:solidFill>
                <a:latin typeface="AR CENA" pitchFamily="2" charset="0"/>
              </a:rPr>
              <a:t>Y de pronto nos dolió el silencio  </a:t>
            </a:r>
          </a:p>
          <a:p>
            <a:pPr algn="ctr">
              <a:defRPr/>
            </a:pPr>
            <a:r>
              <a:rPr lang="es-CR" sz="2400" dirty="0" smtClean="0">
                <a:solidFill>
                  <a:prstClr val="white"/>
                </a:solidFill>
                <a:latin typeface="AR CENA" pitchFamily="2" charset="0"/>
              </a:rPr>
              <a:t>y nos miramos fijamente, uno al otro </a:t>
            </a:r>
          </a:p>
          <a:p>
            <a:pPr algn="ctr">
              <a:defRPr/>
            </a:pPr>
            <a:r>
              <a:rPr lang="es-CR" sz="2400" dirty="0" smtClean="0">
                <a:solidFill>
                  <a:prstClr val="white"/>
                </a:solidFill>
                <a:latin typeface="AR CENA" pitchFamily="2" charset="0"/>
              </a:rPr>
              <a:t>tus manos entre las mías </a:t>
            </a:r>
          </a:p>
        </p:txBody>
      </p:sp>
      <p:pic>
        <p:nvPicPr>
          <p:cNvPr id="16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0"/>
            <a:ext cx="3960440" cy="952500"/>
          </a:xfrm>
          <a:prstGeom prst="rect">
            <a:avLst/>
          </a:prstGeom>
          <a:noFill/>
        </p:spPr>
      </p:pic>
      <p:pic>
        <p:nvPicPr>
          <p:cNvPr id="17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104456" cy="952500"/>
          </a:xfrm>
          <a:prstGeom prst="rect">
            <a:avLst/>
          </a:prstGeom>
          <a:noFill/>
        </p:spPr>
      </p:pic>
      <p:pic>
        <p:nvPicPr>
          <p:cNvPr id="18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372225" y="2086769"/>
            <a:ext cx="4591050" cy="952500"/>
          </a:xfrm>
          <a:prstGeom prst="rect">
            <a:avLst/>
          </a:prstGeom>
          <a:noFill/>
        </p:spPr>
      </p:pic>
      <p:pic>
        <p:nvPicPr>
          <p:cNvPr id="19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499992" y="4191000"/>
            <a:ext cx="4032448" cy="952500"/>
          </a:xfrm>
          <a:prstGeom prst="rect">
            <a:avLst/>
          </a:prstGeom>
          <a:noFill/>
        </p:spPr>
      </p:pic>
      <p:pic>
        <p:nvPicPr>
          <p:cNvPr id="20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83568" y="4191000"/>
            <a:ext cx="3888432" cy="952500"/>
          </a:xfrm>
          <a:prstGeom prst="rect">
            <a:avLst/>
          </a:prstGeom>
          <a:noFill/>
        </p:spPr>
      </p:pic>
      <p:pic>
        <p:nvPicPr>
          <p:cNvPr id="21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819275" y="2158777"/>
            <a:ext cx="4591050" cy="952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31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801"/>
                            </p:stCondLst>
                            <p:childTnLst>
                              <p:par>
                                <p:cTn id="10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/>
      <p:bldP spid="1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683569" y="699542"/>
            <a:ext cx="7704855" cy="38164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83568" y="627534"/>
            <a:ext cx="7704856" cy="38884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2339752" y="3075806"/>
            <a:ext cx="44279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R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 CENA" pitchFamily="2" charset="0"/>
              </a:rPr>
              <a:t>tal vez nos volveremos a ver….. </a:t>
            </a:r>
          </a:p>
          <a:p>
            <a:pPr algn="ctr">
              <a:defRPr/>
            </a:pPr>
            <a:r>
              <a:rPr lang="es-CR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 CENA" pitchFamily="2" charset="0"/>
              </a:rPr>
              <a:t>mañana no se si podré </a:t>
            </a:r>
          </a:p>
          <a:p>
            <a:pPr algn="ctr">
              <a:defRPr/>
            </a:pPr>
            <a:r>
              <a:rPr lang="es-CR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 CENA" pitchFamily="2" charset="0"/>
              </a:rPr>
              <a:t>que estás jugando...?</a:t>
            </a:r>
          </a:p>
        </p:txBody>
      </p:sp>
      <p:pic>
        <p:nvPicPr>
          <p:cNvPr id="17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0"/>
            <a:ext cx="3960440" cy="952500"/>
          </a:xfrm>
          <a:prstGeom prst="rect">
            <a:avLst/>
          </a:prstGeom>
          <a:noFill/>
        </p:spPr>
      </p:pic>
      <p:pic>
        <p:nvPicPr>
          <p:cNvPr id="18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104456" cy="952500"/>
          </a:xfrm>
          <a:prstGeom prst="rect">
            <a:avLst/>
          </a:prstGeom>
          <a:noFill/>
        </p:spPr>
      </p:pic>
      <p:pic>
        <p:nvPicPr>
          <p:cNvPr id="19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372225" y="2086769"/>
            <a:ext cx="4591050" cy="952500"/>
          </a:xfrm>
          <a:prstGeom prst="rect">
            <a:avLst/>
          </a:prstGeom>
          <a:noFill/>
        </p:spPr>
      </p:pic>
      <p:pic>
        <p:nvPicPr>
          <p:cNvPr id="20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499992" y="4191000"/>
            <a:ext cx="4032448" cy="952500"/>
          </a:xfrm>
          <a:prstGeom prst="rect">
            <a:avLst/>
          </a:prstGeom>
          <a:noFill/>
        </p:spPr>
      </p:pic>
      <p:pic>
        <p:nvPicPr>
          <p:cNvPr id="21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83568" y="4191000"/>
            <a:ext cx="3888432" cy="952500"/>
          </a:xfrm>
          <a:prstGeom prst="rect">
            <a:avLst/>
          </a:prstGeom>
          <a:noFill/>
        </p:spPr>
      </p:pic>
      <p:pic>
        <p:nvPicPr>
          <p:cNvPr id="22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819275" y="2158777"/>
            <a:ext cx="4591050" cy="952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9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1"/>
                            </p:stCondLst>
                            <p:childTnLst>
                              <p:par>
                                <p:cTn id="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1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6" grpId="0"/>
      <p:bldP spid="1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755576" y="699542"/>
            <a:ext cx="7632847" cy="37444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55576" y="699542"/>
            <a:ext cx="7632848" cy="37444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2339752" y="307580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CR" sz="2400" dirty="0" smtClean="0">
                <a:solidFill>
                  <a:prstClr val="white"/>
                </a:solidFill>
                <a:latin typeface="AR CENA" pitchFamily="2" charset="0"/>
              </a:rPr>
              <a:t>me muero si no te vuelvo a ver </a:t>
            </a:r>
          </a:p>
          <a:p>
            <a:pPr algn="ctr">
              <a:defRPr/>
            </a:pPr>
            <a:r>
              <a:rPr lang="es-CR" sz="2400" dirty="0" smtClean="0">
                <a:solidFill>
                  <a:prstClr val="white"/>
                </a:solidFill>
                <a:latin typeface="AR CENA" pitchFamily="2" charset="0"/>
              </a:rPr>
              <a:t>y tenerte en mis brazos y poderte decir... TE  AMO! </a:t>
            </a:r>
          </a:p>
        </p:txBody>
      </p:sp>
      <p:pic>
        <p:nvPicPr>
          <p:cNvPr id="17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0"/>
            <a:ext cx="3960440" cy="952500"/>
          </a:xfrm>
          <a:prstGeom prst="rect">
            <a:avLst/>
          </a:prstGeom>
          <a:noFill/>
        </p:spPr>
      </p:pic>
      <p:pic>
        <p:nvPicPr>
          <p:cNvPr id="18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104456" cy="952500"/>
          </a:xfrm>
          <a:prstGeom prst="rect">
            <a:avLst/>
          </a:prstGeom>
          <a:noFill/>
        </p:spPr>
      </p:pic>
      <p:pic>
        <p:nvPicPr>
          <p:cNvPr id="19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372225" y="2086769"/>
            <a:ext cx="4591050" cy="952500"/>
          </a:xfrm>
          <a:prstGeom prst="rect">
            <a:avLst/>
          </a:prstGeom>
          <a:noFill/>
        </p:spPr>
      </p:pic>
      <p:pic>
        <p:nvPicPr>
          <p:cNvPr id="20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499992" y="4191000"/>
            <a:ext cx="4032448" cy="952500"/>
          </a:xfrm>
          <a:prstGeom prst="rect">
            <a:avLst/>
          </a:prstGeom>
          <a:noFill/>
        </p:spPr>
      </p:pic>
      <p:pic>
        <p:nvPicPr>
          <p:cNvPr id="21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83568" y="4191000"/>
            <a:ext cx="3888432" cy="952500"/>
          </a:xfrm>
          <a:prstGeom prst="rect">
            <a:avLst/>
          </a:prstGeom>
          <a:noFill/>
        </p:spPr>
      </p:pic>
      <p:pic>
        <p:nvPicPr>
          <p:cNvPr id="22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819275" y="2158777"/>
            <a:ext cx="4591050" cy="952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2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801"/>
                            </p:stCondLst>
                            <p:childTnLst>
                              <p:par>
                                <p:cTn id="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683568" y="699542"/>
            <a:ext cx="7704855" cy="37444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83568" y="699542"/>
            <a:ext cx="7704855" cy="37444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907704" y="3291830"/>
            <a:ext cx="5400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R" sz="2400" dirty="0" smtClean="0">
                <a:solidFill>
                  <a:prstClr val="white"/>
                </a:solidFill>
                <a:latin typeface="AR CENA" pitchFamily="2" charset="0"/>
              </a:rPr>
              <a:t>desde el primer momento en que te vi …</a:t>
            </a:r>
          </a:p>
          <a:p>
            <a:pPr algn="ctr">
              <a:defRPr/>
            </a:pPr>
            <a:r>
              <a:rPr lang="es-CR" sz="2400" dirty="0" smtClean="0">
                <a:solidFill>
                  <a:prstClr val="white"/>
                </a:solidFill>
                <a:latin typeface="AR CENA" pitchFamily="2" charset="0"/>
              </a:rPr>
              <a:t>y hace tiempo te buscaba y ya te imaginaba así </a:t>
            </a:r>
          </a:p>
        </p:txBody>
      </p:sp>
      <p:pic>
        <p:nvPicPr>
          <p:cNvPr id="17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0"/>
            <a:ext cx="3960440" cy="952500"/>
          </a:xfrm>
          <a:prstGeom prst="rect">
            <a:avLst/>
          </a:prstGeom>
          <a:noFill/>
        </p:spPr>
      </p:pic>
      <p:pic>
        <p:nvPicPr>
          <p:cNvPr id="18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104456" cy="952500"/>
          </a:xfrm>
          <a:prstGeom prst="rect">
            <a:avLst/>
          </a:prstGeom>
          <a:noFill/>
        </p:spPr>
      </p:pic>
      <p:pic>
        <p:nvPicPr>
          <p:cNvPr id="19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372225" y="2086769"/>
            <a:ext cx="4591050" cy="952500"/>
          </a:xfrm>
          <a:prstGeom prst="rect">
            <a:avLst/>
          </a:prstGeom>
          <a:noFill/>
        </p:spPr>
      </p:pic>
      <p:pic>
        <p:nvPicPr>
          <p:cNvPr id="20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499992" y="4191000"/>
            <a:ext cx="4032448" cy="952500"/>
          </a:xfrm>
          <a:prstGeom prst="rect">
            <a:avLst/>
          </a:prstGeom>
          <a:noFill/>
        </p:spPr>
      </p:pic>
      <p:pic>
        <p:nvPicPr>
          <p:cNvPr id="21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83568" y="4191000"/>
            <a:ext cx="3888432" cy="952500"/>
          </a:xfrm>
          <a:prstGeom prst="rect">
            <a:avLst/>
          </a:prstGeom>
          <a:noFill/>
        </p:spPr>
      </p:pic>
      <p:pic>
        <p:nvPicPr>
          <p:cNvPr id="22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819275" y="2158777"/>
            <a:ext cx="4591050" cy="952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2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601"/>
                            </p:stCondLst>
                            <p:childTnLst>
                              <p:par>
                                <p:cTn id="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601"/>
                            </p:stCondLst>
                            <p:childTnLst>
                              <p:par>
                                <p:cTn id="11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6" grpId="0"/>
      <p:bldP spid="16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683568" y="699542"/>
            <a:ext cx="7704855" cy="38164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83568" y="699542"/>
            <a:ext cx="7704856" cy="38164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2195736" y="2787774"/>
            <a:ext cx="52200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R" sz="2400" dirty="0" smtClean="0">
                <a:solidFill>
                  <a:prstClr val="white"/>
                </a:solidFill>
                <a:latin typeface="AR CENA" pitchFamily="2" charset="0"/>
              </a:rPr>
              <a:t>TE AMO… </a:t>
            </a:r>
          </a:p>
          <a:p>
            <a:pPr algn="ctr">
              <a:defRPr/>
            </a:pPr>
            <a:r>
              <a:rPr lang="es-CR" sz="2400" dirty="0" smtClean="0">
                <a:solidFill>
                  <a:prstClr val="white"/>
                </a:solidFill>
                <a:latin typeface="AR CENA" pitchFamily="2" charset="0"/>
              </a:rPr>
              <a:t>aunque no es tan fácil de decir </a:t>
            </a:r>
          </a:p>
          <a:p>
            <a:pPr algn="ctr">
              <a:defRPr/>
            </a:pPr>
            <a:r>
              <a:rPr lang="es-CR" sz="2400" dirty="0" smtClean="0">
                <a:solidFill>
                  <a:prstClr val="white"/>
                </a:solidFill>
                <a:latin typeface="AR CENA" pitchFamily="2" charset="0"/>
              </a:rPr>
              <a:t>y defino lo que siento con estas palabras: </a:t>
            </a:r>
          </a:p>
          <a:p>
            <a:pPr algn="ctr">
              <a:defRPr/>
            </a:pPr>
            <a:r>
              <a:rPr lang="es-CR" sz="2400" dirty="0" smtClean="0">
                <a:solidFill>
                  <a:prstClr val="white"/>
                </a:solidFill>
                <a:latin typeface="AR CENA" pitchFamily="2" charset="0"/>
              </a:rPr>
              <a:t>TE AMO...! </a:t>
            </a:r>
            <a:r>
              <a:rPr lang="es-CR" sz="2400" dirty="0" err="1" smtClean="0">
                <a:solidFill>
                  <a:prstClr val="white"/>
                </a:solidFill>
                <a:latin typeface="AR CENA" pitchFamily="2" charset="0"/>
              </a:rPr>
              <a:t>OHooooo</a:t>
            </a:r>
            <a:endParaRPr lang="es-CR" sz="2400" dirty="0">
              <a:solidFill>
                <a:prstClr val="white"/>
              </a:solidFill>
              <a:latin typeface="AR CENA" pitchFamily="2" charset="0"/>
            </a:endParaRPr>
          </a:p>
        </p:txBody>
      </p:sp>
      <p:pic>
        <p:nvPicPr>
          <p:cNvPr id="16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0"/>
            <a:ext cx="3960440" cy="952500"/>
          </a:xfrm>
          <a:prstGeom prst="rect">
            <a:avLst/>
          </a:prstGeom>
          <a:noFill/>
        </p:spPr>
      </p:pic>
      <p:pic>
        <p:nvPicPr>
          <p:cNvPr id="17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104456" cy="952500"/>
          </a:xfrm>
          <a:prstGeom prst="rect">
            <a:avLst/>
          </a:prstGeom>
          <a:noFill/>
        </p:spPr>
      </p:pic>
      <p:pic>
        <p:nvPicPr>
          <p:cNvPr id="18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372225" y="2086769"/>
            <a:ext cx="4591050" cy="952500"/>
          </a:xfrm>
          <a:prstGeom prst="rect">
            <a:avLst/>
          </a:prstGeom>
          <a:noFill/>
        </p:spPr>
      </p:pic>
      <p:pic>
        <p:nvPicPr>
          <p:cNvPr id="19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499992" y="4191000"/>
            <a:ext cx="4032448" cy="952500"/>
          </a:xfrm>
          <a:prstGeom prst="rect">
            <a:avLst/>
          </a:prstGeom>
          <a:noFill/>
        </p:spPr>
      </p:pic>
      <p:pic>
        <p:nvPicPr>
          <p:cNvPr id="20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83568" y="4191000"/>
            <a:ext cx="3888432" cy="952500"/>
          </a:xfrm>
          <a:prstGeom prst="rect">
            <a:avLst/>
          </a:prstGeom>
          <a:noFill/>
        </p:spPr>
      </p:pic>
      <p:pic>
        <p:nvPicPr>
          <p:cNvPr id="21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819275" y="2158777"/>
            <a:ext cx="4591050" cy="952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94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401"/>
                            </p:stCondLst>
                            <p:childTnLst>
                              <p:par>
                                <p:cTn id="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401"/>
                            </p:stCondLst>
                            <p:childTnLst>
                              <p:par>
                                <p:cTn id="1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5" grpId="0"/>
      <p:bldP spid="1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683568" y="699542"/>
            <a:ext cx="7704855" cy="38164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83568" y="699542"/>
            <a:ext cx="7704856" cy="38164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pic>
        <p:nvPicPr>
          <p:cNvPr id="16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0"/>
            <a:ext cx="3960440" cy="952500"/>
          </a:xfrm>
          <a:prstGeom prst="rect">
            <a:avLst/>
          </a:prstGeom>
          <a:noFill/>
        </p:spPr>
      </p:pic>
      <p:pic>
        <p:nvPicPr>
          <p:cNvPr id="17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104456" cy="952500"/>
          </a:xfrm>
          <a:prstGeom prst="rect">
            <a:avLst/>
          </a:prstGeom>
          <a:noFill/>
        </p:spPr>
      </p:pic>
      <p:pic>
        <p:nvPicPr>
          <p:cNvPr id="18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372225" y="2086769"/>
            <a:ext cx="4591050" cy="952500"/>
          </a:xfrm>
          <a:prstGeom prst="rect">
            <a:avLst/>
          </a:prstGeom>
          <a:noFill/>
        </p:spPr>
      </p:pic>
      <p:pic>
        <p:nvPicPr>
          <p:cNvPr id="19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499992" y="4191000"/>
            <a:ext cx="4032448" cy="952500"/>
          </a:xfrm>
          <a:prstGeom prst="rect">
            <a:avLst/>
          </a:prstGeom>
          <a:noFill/>
        </p:spPr>
      </p:pic>
      <p:pic>
        <p:nvPicPr>
          <p:cNvPr id="20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83568" y="4191000"/>
            <a:ext cx="3888432" cy="952500"/>
          </a:xfrm>
          <a:prstGeom prst="rect">
            <a:avLst/>
          </a:prstGeom>
          <a:noFill/>
        </p:spPr>
      </p:pic>
      <p:pic>
        <p:nvPicPr>
          <p:cNvPr id="21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819275" y="2158777"/>
            <a:ext cx="4591050" cy="952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755576" y="699542"/>
            <a:ext cx="7632847" cy="37444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683568" y="627534"/>
            <a:ext cx="7632847" cy="38164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2123728" y="3363838"/>
            <a:ext cx="58326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R" sz="2400" dirty="0" smtClean="0">
                <a:solidFill>
                  <a:schemeClr val="bg1"/>
                </a:solidFill>
                <a:latin typeface="AR CENA" pitchFamily="2" charset="0"/>
              </a:rPr>
              <a:t>TE AMO… </a:t>
            </a:r>
          </a:p>
          <a:p>
            <a:pPr algn="ctr">
              <a:defRPr/>
            </a:pPr>
            <a:r>
              <a:rPr lang="es-CR" sz="2400" dirty="0" smtClean="0">
                <a:solidFill>
                  <a:prstClr val="white"/>
                </a:solidFill>
                <a:latin typeface="AR CENA" pitchFamily="2" charset="0"/>
              </a:rPr>
              <a:t>desde el primer momento en que te vi …</a:t>
            </a:r>
          </a:p>
        </p:txBody>
      </p:sp>
      <p:pic>
        <p:nvPicPr>
          <p:cNvPr id="16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0"/>
            <a:ext cx="3960440" cy="952500"/>
          </a:xfrm>
          <a:prstGeom prst="rect">
            <a:avLst/>
          </a:prstGeom>
          <a:noFill/>
        </p:spPr>
      </p:pic>
      <p:pic>
        <p:nvPicPr>
          <p:cNvPr id="17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104456" cy="952500"/>
          </a:xfrm>
          <a:prstGeom prst="rect">
            <a:avLst/>
          </a:prstGeom>
          <a:noFill/>
        </p:spPr>
      </p:pic>
      <p:pic>
        <p:nvPicPr>
          <p:cNvPr id="18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372225" y="2086769"/>
            <a:ext cx="4591050" cy="952500"/>
          </a:xfrm>
          <a:prstGeom prst="rect">
            <a:avLst/>
          </a:prstGeom>
          <a:noFill/>
        </p:spPr>
      </p:pic>
      <p:pic>
        <p:nvPicPr>
          <p:cNvPr id="19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499992" y="4191000"/>
            <a:ext cx="4032448" cy="952500"/>
          </a:xfrm>
          <a:prstGeom prst="rect">
            <a:avLst/>
          </a:prstGeom>
          <a:noFill/>
        </p:spPr>
      </p:pic>
      <p:pic>
        <p:nvPicPr>
          <p:cNvPr id="20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83568" y="4191000"/>
            <a:ext cx="3888432" cy="952500"/>
          </a:xfrm>
          <a:prstGeom prst="rect">
            <a:avLst/>
          </a:prstGeom>
          <a:noFill/>
        </p:spPr>
      </p:pic>
      <p:pic>
        <p:nvPicPr>
          <p:cNvPr id="21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819275" y="2158777"/>
            <a:ext cx="4591050" cy="952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201"/>
                            </p:stCondLst>
                            <p:childTnLst>
                              <p:par>
                                <p:cTn id="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01"/>
                            </p:stCondLst>
                            <p:childTnLst>
                              <p:par>
                                <p:cTn id="1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755576" y="699542"/>
            <a:ext cx="7632847" cy="37444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755576" y="699542"/>
            <a:ext cx="7632847" cy="38164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2483768" y="3363838"/>
            <a:ext cx="55446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R" sz="2400" dirty="0" smtClean="0">
                <a:solidFill>
                  <a:prstClr val="white"/>
                </a:solidFill>
                <a:latin typeface="AR CENA" pitchFamily="2" charset="0"/>
              </a:rPr>
              <a:t>y hace tiempo te buscaba y ya te imaginaba así: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R" sz="2400" dirty="0" smtClean="0">
                <a:solidFill>
                  <a:schemeClr val="bg1"/>
                </a:solidFill>
                <a:latin typeface="AR CENA" pitchFamily="2" charset="0"/>
              </a:rPr>
              <a:t>TE AMO...!  </a:t>
            </a:r>
            <a:endParaRPr lang="es-ES_tradnl" sz="2400" i="1" dirty="0">
              <a:solidFill>
                <a:schemeClr val="bg1"/>
              </a:solidFill>
              <a:latin typeface="AR CENA" pitchFamily="2" charset="0"/>
            </a:endParaRPr>
          </a:p>
        </p:txBody>
      </p:sp>
      <p:pic>
        <p:nvPicPr>
          <p:cNvPr id="16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0"/>
            <a:ext cx="3960440" cy="952500"/>
          </a:xfrm>
          <a:prstGeom prst="rect">
            <a:avLst/>
          </a:prstGeom>
          <a:noFill/>
        </p:spPr>
      </p:pic>
      <p:pic>
        <p:nvPicPr>
          <p:cNvPr id="17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104456" cy="952500"/>
          </a:xfrm>
          <a:prstGeom prst="rect">
            <a:avLst/>
          </a:prstGeom>
          <a:noFill/>
        </p:spPr>
      </p:pic>
      <p:pic>
        <p:nvPicPr>
          <p:cNvPr id="18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372225" y="2086769"/>
            <a:ext cx="4591050" cy="952500"/>
          </a:xfrm>
          <a:prstGeom prst="rect">
            <a:avLst/>
          </a:prstGeom>
          <a:noFill/>
        </p:spPr>
      </p:pic>
      <p:pic>
        <p:nvPicPr>
          <p:cNvPr id="19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499992" y="4191000"/>
            <a:ext cx="4032448" cy="952500"/>
          </a:xfrm>
          <a:prstGeom prst="rect">
            <a:avLst/>
          </a:prstGeom>
          <a:noFill/>
        </p:spPr>
      </p:pic>
      <p:pic>
        <p:nvPicPr>
          <p:cNvPr id="20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83568" y="4191000"/>
            <a:ext cx="3888432" cy="952500"/>
          </a:xfrm>
          <a:prstGeom prst="rect">
            <a:avLst/>
          </a:prstGeom>
          <a:noFill/>
        </p:spPr>
      </p:pic>
      <p:pic>
        <p:nvPicPr>
          <p:cNvPr id="21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819275" y="2158777"/>
            <a:ext cx="4591050" cy="952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601"/>
                            </p:stCondLst>
                            <p:childTnLst>
                              <p:par>
                                <p:cTn id="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5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755576" y="699542"/>
            <a:ext cx="7632847" cy="37444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755576" y="699542"/>
            <a:ext cx="7632847" cy="38164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pic>
        <p:nvPicPr>
          <p:cNvPr id="16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0"/>
            <a:ext cx="3960440" cy="952500"/>
          </a:xfrm>
          <a:prstGeom prst="rect">
            <a:avLst/>
          </a:prstGeom>
          <a:noFill/>
        </p:spPr>
      </p:pic>
      <p:pic>
        <p:nvPicPr>
          <p:cNvPr id="17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4104456" cy="952500"/>
          </a:xfrm>
          <a:prstGeom prst="rect">
            <a:avLst/>
          </a:prstGeom>
          <a:noFill/>
        </p:spPr>
      </p:pic>
      <p:pic>
        <p:nvPicPr>
          <p:cNvPr id="18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372225" y="2086769"/>
            <a:ext cx="4591050" cy="952500"/>
          </a:xfrm>
          <a:prstGeom prst="rect">
            <a:avLst/>
          </a:prstGeom>
          <a:noFill/>
        </p:spPr>
      </p:pic>
      <p:pic>
        <p:nvPicPr>
          <p:cNvPr id="19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499992" y="4191000"/>
            <a:ext cx="4032448" cy="952500"/>
          </a:xfrm>
          <a:prstGeom prst="rect">
            <a:avLst/>
          </a:prstGeom>
          <a:noFill/>
        </p:spPr>
      </p:pic>
      <p:pic>
        <p:nvPicPr>
          <p:cNvPr id="20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83568" y="4191000"/>
            <a:ext cx="3888432" cy="952500"/>
          </a:xfrm>
          <a:prstGeom prst="rect">
            <a:avLst/>
          </a:prstGeom>
          <a:noFill/>
        </p:spPr>
      </p:pic>
      <p:pic>
        <p:nvPicPr>
          <p:cNvPr id="21" name="Picture 2" descr="http://s001.radikal.ru/i196/1002/43/00f96ae7475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819275" y="2158777"/>
            <a:ext cx="4591050" cy="9525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2843808" y="3075806"/>
            <a:ext cx="52200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R" sz="2400" dirty="0" smtClean="0">
                <a:solidFill>
                  <a:prstClr val="white"/>
                </a:solidFill>
                <a:latin typeface="AR CENA" pitchFamily="2" charset="0"/>
              </a:rPr>
              <a:t>aunque no es tan fácil de decir </a:t>
            </a:r>
          </a:p>
          <a:p>
            <a:pPr algn="ctr">
              <a:defRPr/>
            </a:pPr>
            <a:r>
              <a:rPr lang="es-CR" sz="2400" dirty="0" smtClean="0">
                <a:solidFill>
                  <a:prstClr val="white"/>
                </a:solidFill>
                <a:latin typeface="AR CENA" pitchFamily="2" charset="0"/>
              </a:rPr>
              <a:t>y defino lo que siento con estas palabras: </a:t>
            </a:r>
          </a:p>
          <a:p>
            <a:pPr algn="ctr">
              <a:defRPr/>
            </a:pPr>
            <a:r>
              <a:rPr lang="es-CR" sz="2400" dirty="0" smtClean="0">
                <a:solidFill>
                  <a:prstClr val="white"/>
                </a:solidFill>
                <a:latin typeface="AR CENA" pitchFamily="2" charset="0"/>
              </a:rPr>
              <a:t>TE AMO...! MMMMM, TE AMO...! </a:t>
            </a:r>
            <a:endParaRPr lang="es-CR" sz="2400" dirty="0">
              <a:solidFill>
                <a:prstClr val="white"/>
              </a:solidFill>
              <a:latin typeface="AR CENA" pitchFamily="2" charset="0"/>
            </a:endParaRPr>
          </a:p>
        </p:txBody>
      </p:sp>
    </p:spTree>
  </p:cSld>
  <p:clrMapOvr>
    <a:masterClrMapping/>
  </p:clrMapOvr>
  <p:transition spd="slow"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601"/>
                            </p:stCondLst>
                            <p:childTnLst>
                              <p:par>
                                <p:cTn id="8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1" grpId="0"/>
      <p:bldP spid="11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3 Imagen" descr="LOGOTIPO JOHNNY Presentación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CuadroText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013" y="307975"/>
            <a:ext cx="8509000" cy="81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CuadroTexto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1888" y="1992313"/>
            <a:ext cx="25781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CuadroTexto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350" y="2019300"/>
            <a:ext cx="32988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AutoShape 2" descr="flame4.gif (1112 bytes)"/>
          <p:cNvSpPr>
            <a:spLocks noChangeAspect="1" noChangeArrowheads="1"/>
          </p:cNvSpPr>
          <p:nvPr/>
        </p:nvSpPr>
        <p:spPr bwMode="auto">
          <a:xfrm>
            <a:off x="155575" y="-123825"/>
            <a:ext cx="3619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19463" name="AutoShape 4" descr="flame4.gif (1112 bytes)"/>
          <p:cNvSpPr>
            <a:spLocks noChangeAspect="1" noChangeArrowheads="1"/>
          </p:cNvSpPr>
          <p:nvPr/>
        </p:nvSpPr>
        <p:spPr bwMode="auto">
          <a:xfrm>
            <a:off x="155575" y="-123825"/>
            <a:ext cx="3619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  <a:latin typeface="Calibri" pitchFamily="34" charset="0"/>
              <a:cs typeface="Arial" charset="0"/>
            </a:endParaRPr>
          </a:p>
        </p:txBody>
      </p:sp>
      <p:pic>
        <p:nvPicPr>
          <p:cNvPr id="19464" name="Picture 2" descr="flame4.gif (1112 bytes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9125" y="3590925"/>
            <a:ext cx="3619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CuadroTexto"/>
          <p:cNvSpPr txBox="1"/>
          <p:nvPr/>
        </p:nvSpPr>
        <p:spPr>
          <a:xfrm>
            <a:off x="6732588" y="4579938"/>
            <a:ext cx="2411412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R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Arial" pitchFamily="34" charset="0"/>
              </a:rPr>
              <a:t>Para cualquier contacto, darle clic a  E-Mail</a:t>
            </a: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2627313" y="4192588"/>
            <a:ext cx="38544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PR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Copyright </a:t>
            </a:r>
            <a:r>
              <a:rPr lang="en-U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©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 Johnny Diaz</a:t>
            </a:r>
            <a:endParaRPr lang="en-US" b="1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  <a:cs typeface="Arial" pitchFamily="34" charset="0"/>
            </a:endParaRPr>
          </a:p>
        </p:txBody>
      </p:sp>
      <p:sp>
        <p:nvSpPr>
          <p:cNvPr id="19467" name="21 Marcador de fecha"/>
          <p:cNvSpPr>
            <a:spLocks noGrp="1"/>
          </p:cNvSpPr>
          <p:nvPr>
            <p:ph type="dt" sz="quarter" idx="10"/>
          </p:nvPr>
        </p:nvSpPr>
        <p:spPr bwMode="auto">
          <a:xfrm>
            <a:off x="2483768" y="4659982"/>
            <a:ext cx="4176464" cy="288031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fld id="{129E5A8A-A1E2-4E90-89DA-C80AC6176F93}" type="datetime2">
              <a:rPr lang="es-CR" sz="1800" b="1" i="1" smtClean="0">
                <a:solidFill>
                  <a:srgbClr val="948A54"/>
                </a:solidFill>
                <a:latin typeface="Trebuchet MS" pitchFamily="34" charset="0"/>
              </a:rPr>
              <a:pPr algn="ctr" fontAlgn="base">
                <a:spcBef>
                  <a:spcPct val="0"/>
                </a:spcBef>
                <a:spcAft>
                  <a:spcPct val="0"/>
                </a:spcAft>
              </a:pPr>
              <a:t>lunes, 18 de marzo de 2013</a:t>
            </a:fld>
            <a:endParaRPr lang="es-CR" sz="1800" b="1" i="1" dirty="0" smtClean="0">
              <a:solidFill>
                <a:srgbClr val="948A54"/>
              </a:solidFill>
              <a:latin typeface="Trebuchet MS" pitchFamily="34" charset="0"/>
            </a:endParaRPr>
          </a:p>
        </p:txBody>
      </p:sp>
      <p:sp>
        <p:nvSpPr>
          <p:cNvPr id="20" name="19 Elipse"/>
          <p:cNvSpPr/>
          <p:nvPr/>
        </p:nvSpPr>
        <p:spPr>
          <a:xfrm>
            <a:off x="3492500" y="1600200"/>
            <a:ext cx="2159000" cy="1814513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R">
              <a:solidFill>
                <a:prstClr val="white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16" name="15 CuadroTexto"/>
          <p:cNvPicPr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15816" y="1347614"/>
            <a:ext cx="3340100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CuadroTexto"/>
          <p:cNvSpPr txBox="1">
            <a:spLocks noChangeArrowheads="1"/>
          </p:cNvSpPr>
          <p:nvPr/>
        </p:nvSpPr>
        <p:spPr bwMode="auto">
          <a:xfrm>
            <a:off x="1115616" y="3507854"/>
            <a:ext cx="6913562" cy="1322388"/>
          </a:xfrm>
          <a:prstGeom prst="rect">
            <a:avLst/>
          </a:prstGeom>
          <a:solidFill>
            <a:schemeClr val="bg1">
              <a:alpha val="54901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R" sz="1400" b="1" dirty="0">
                <a:solidFill>
                  <a:srgbClr val="000000"/>
                </a:solidFill>
                <a:cs typeface="Arial" charset="0"/>
              </a:rPr>
              <a:t>Dale clic para ir a mi blog: </a:t>
            </a:r>
          </a:p>
          <a:p>
            <a:r>
              <a:rPr lang="es-CR" sz="1400" b="1" dirty="0">
                <a:solidFill>
                  <a:srgbClr val="000000"/>
                </a:solidFill>
                <a:cs typeface="Arial" charset="0"/>
                <a:hlinkClick r:id="rId10"/>
              </a:rPr>
              <a:t>http://www.4shared.com/account/dir/j-UA7SVo/_online.html</a:t>
            </a:r>
            <a:endParaRPr lang="es-CR" sz="1400" dirty="0">
              <a:solidFill>
                <a:srgbClr val="000000"/>
              </a:solidFill>
              <a:cs typeface="Arial" charset="0"/>
            </a:endParaRPr>
          </a:p>
          <a:p>
            <a:r>
              <a:rPr lang="es-CR" sz="1400" b="1" dirty="0">
                <a:solidFill>
                  <a:srgbClr val="000000"/>
                </a:solidFill>
                <a:cs typeface="Arial" charset="0"/>
              </a:rPr>
              <a:t>Nuevo link en Skydrive: </a:t>
            </a:r>
            <a:endParaRPr lang="es-CR" sz="1400" dirty="0">
              <a:solidFill>
                <a:srgbClr val="000000"/>
              </a:solidFill>
              <a:cs typeface="Arial" charset="0"/>
            </a:endParaRPr>
          </a:p>
          <a:p>
            <a:r>
              <a:rPr lang="es-CR" sz="1400" b="1" dirty="0">
                <a:solidFill>
                  <a:srgbClr val="000000"/>
                </a:solidFill>
                <a:cs typeface="Arial" charset="0"/>
                <a:hlinkClick r:id="rId11"/>
              </a:rPr>
              <a:t>https://skydrive.live.com/?cid=58254003e1054e6f</a:t>
            </a:r>
            <a:endParaRPr lang="es-CR" sz="1400" dirty="0">
              <a:solidFill>
                <a:srgbClr val="000000"/>
              </a:solidFill>
              <a:cs typeface="Arial" charset="0"/>
            </a:endParaRPr>
          </a:p>
          <a:p>
            <a:r>
              <a:rPr lang="es-CR" sz="1400" b="1" dirty="0">
                <a:solidFill>
                  <a:srgbClr val="000000"/>
                </a:solidFill>
                <a:cs typeface="Arial" charset="0"/>
              </a:rPr>
              <a:t>Mi canal en Youtube:</a:t>
            </a:r>
            <a:endParaRPr lang="es-CR" sz="1400" dirty="0">
              <a:solidFill>
                <a:srgbClr val="000000"/>
              </a:solidFill>
              <a:cs typeface="Arial" charset="0"/>
            </a:endParaRPr>
          </a:p>
          <a:p>
            <a:r>
              <a:rPr lang="es-CR" sz="1000" b="1" dirty="0">
                <a:solidFill>
                  <a:srgbClr val="000000"/>
                </a:solidFill>
                <a:cs typeface="Arial" charset="0"/>
                <a:hlinkClick r:id="rId12"/>
              </a:rPr>
              <a:t>http://www.youtube.com/channel/UCFhn-g7n_8eSOzraIuu9WNA/videos?flow=grid&amp;view=0</a:t>
            </a:r>
            <a:r>
              <a:rPr lang="es-CR" sz="1000" b="1" dirty="0">
                <a:solidFill>
                  <a:srgbClr val="000000"/>
                </a:solidFill>
                <a:cs typeface="Arial" charset="0"/>
                <a:hlinkClick r:id="rId13"/>
              </a:rPr>
              <a:t>.aspx</a:t>
            </a:r>
            <a:endParaRPr lang="es-CR" sz="1000" dirty="0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9472" name="Picture 6" descr="תמונה6">
            <a:hlinkClick r:id="rId14"/>
          </p:cNvPr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924800" y="3867894"/>
            <a:ext cx="1219200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1"/>
          <p:cNvSpPr>
            <a:spLocks noChangeArrowheads="1"/>
          </p:cNvSpPr>
          <p:nvPr/>
        </p:nvSpPr>
        <p:spPr bwMode="auto">
          <a:xfrm>
            <a:off x="971600" y="699542"/>
            <a:ext cx="7102475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45791" dir="3378596" algn="ctr" rotWithShape="0">
              <a:srgbClr val="4D4D4D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SI TE HA GUSTADO, REENVIASELO A TUS CONTACTOS Y AMISTADES</a:t>
            </a:r>
            <a:endParaRPr lang="en-US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 advTm="4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000"/>
                            </p:stCondLst>
                            <p:childTnLst>
                              <p:par>
                                <p:cTn id="42" presetID="2" presetClass="exit" presetSubtype="1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500"/>
                            </p:stCondLst>
                            <p:childTnLst>
                              <p:par>
                                <p:cTn id="53" presetID="15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 animBg="1"/>
      <p:bldP spid="20" grpId="1" animBg="1"/>
      <p:bldP spid="23" grpId="0" animBg="1"/>
      <p:bldP spid="21" grpId="0" animBg="1"/>
      <p:bldP spid="18" grpId="0"/>
      <p:bldP spid="18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endParaRPr lang="es-C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1055</TotalTime>
  <Words>363</Words>
  <Application>Microsoft Office PowerPoint</Application>
  <PresentationFormat>Presentación en pantalla (16:9)</PresentationFormat>
  <Paragraphs>76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18</vt:i4>
      </vt:variant>
    </vt:vector>
  </HeadingPairs>
  <TitlesOfParts>
    <vt:vector size="21" baseType="lpstr">
      <vt:lpstr>Temă Office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SoftPack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Johnny Diaz Apitz</dc:creator>
  <cp:lastModifiedBy>Johnny</cp:lastModifiedBy>
  <cp:revision>84</cp:revision>
  <dcterms:created xsi:type="dcterms:W3CDTF">2011-02-23T13:42:40Z</dcterms:created>
  <dcterms:modified xsi:type="dcterms:W3CDTF">2013-03-18T23:08:31Z</dcterms:modified>
</cp:coreProperties>
</file>