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80" r:id="rId5"/>
    <p:sldId id="279" r:id="rId6"/>
    <p:sldId id="278" r:id="rId7"/>
    <p:sldId id="277" r:id="rId8"/>
    <p:sldId id="276" r:id="rId9"/>
    <p:sldId id="275" r:id="rId10"/>
    <p:sldId id="274" r:id="rId11"/>
    <p:sldId id="272" r:id="rId12"/>
    <p:sldId id="271" r:id="rId13"/>
    <p:sldId id="270" r:id="rId14"/>
    <p:sldId id="269" r:id="rId15"/>
    <p:sldId id="268" r:id="rId16"/>
    <p:sldId id="266" r:id="rId17"/>
    <p:sldId id="264" r:id="rId18"/>
    <p:sldId id="263" r:id="rId19"/>
    <p:sldId id="262" r:id="rId20"/>
    <p:sldId id="258" r:id="rId21"/>
    <p:sldId id="284" r:id="rId22"/>
    <p:sldId id="283" r:id="rId23"/>
    <p:sldId id="285"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5BB1088-43FE-4953-8C0D-8D7C021FF332}"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BE66EC-E246-464C-B57B-A3407C7C0F84}" type="slidenum">
              <a:rPr lang="es-ES" smtClean="0"/>
              <a:pPr/>
              <a:t>‹Nº›</a:t>
            </a:fld>
            <a:endParaRPr lang="es-ES"/>
          </a:p>
        </p:txBody>
      </p:sp>
    </p:spTree>
  </p:cSld>
  <p:clrMapOvr>
    <a:masterClrMapping/>
  </p:clrMapOvr>
  <p:transition advTm="3000">
    <p:checke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23C417A-CB63-4C68-B676-0E000953C9C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BB1088-43FE-4953-8C0D-8D7C021FF332}" type="datetimeFigureOut">
              <a:rPr lang="es-ES" smtClean="0"/>
              <a:pPr/>
              <a:t>02/11/2012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BE66EC-E246-464C-B57B-A3407C7C0F8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3000">
    <p:checke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EA79FF4-472C-4434-A189-82F3CD366B2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12.gif"/><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3" Type="http://schemas.openxmlformats.org/officeDocument/2006/relationships/image" Target="../media/image14.gif"/><Relationship Id="rId7" Type="http://schemas.openxmlformats.org/officeDocument/2006/relationships/image" Target="../media/image18.gif"/><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16.gif"/><Relationship Id="rId4" Type="http://schemas.openxmlformats.org/officeDocument/2006/relationships/image" Target="../media/image15.gif"/></Relationships>
</file>

<file path=ppt/slides/_rels/slide4.xml.rels><?xml version="1.0" encoding="UTF-8" standalone="yes"?>
<Relationships xmlns="http://schemas.openxmlformats.org/package/2006/relationships"><Relationship Id="rId8" Type="http://schemas.openxmlformats.org/officeDocument/2006/relationships/image" Target="../media/image25.gif"/><Relationship Id="rId3" Type="http://schemas.openxmlformats.org/officeDocument/2006/relationships/image" Target="../media/image20.gif"/><Relationship Id="rId7" Type="http://schemas.openxmlformats.org/officeDocument/2006/relationships/image" Target="../media/image24.gif"/><Relationship Id="rId2" Type="http://schemas.openxmlformats.org/officeDocument/2006/relationships/image" Target="../media/image19.jpeg"/><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22.gif"/><Relationship Id="rId4" Type="http://schemas.openxmlformats.org/officeDocument/2006/relationships/image" Target="../media/image21.gif"/><Relationship Id="rId9" Type="http://schemas.openxmlformats.org/officeDocument/2006/relationships/image" Target="../media/image26.gif"/></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gif"/><Relationship Id="rId1" Type="http://schemas.openxmlformats.org/officeDocument/2006/relationships/slideLayout" Target="../slideLayouts/slideLayout1.xml"/><Relationship Id="rId6" Type="http://schemas.openxmlformats.org/officeDocument/2006/relationships/image" Target="../media/image30.gif"/><Relationship Id="rId5" Type="http://schemas.openxmlformats.org/officeDocument/2006/relationships/image" Target="../media/image2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2.gif"/><Relationship Id="rId7" Type="http://schemas.openxmlformats.org/officeDocument/2006/relationships/image" Target="../media/image36.gif"/><Relationship Id="rId2" Type="http://schemas.openxmlformats.org/officeDocument/2006/relationships/image" Target="../media/image31.jpeg"/><Relationship Id="rId1" Type="http://schemas.openxmlformats.org/officeDocument/2006/relationships/slideLayout" Target="../slideLayouts/slideLayout1.xml"/><Relationship Id="rId6" Type="http://schemas.openxmlformats.org/officeDocument/2006/relationships/image" Target="../media/image35.gif"/><Relationship Id="rId5" Type="http://schemas.openxmlformats.org/officeDocument/2006/relationships/image" Target="../media/image34.gif"/><Relationship Id="rId4" Type="http://schemas.openxmlformats.org/officeDocument/2006/relationships/image" Target="../media/image33.gif"/></Relationships>
</file>

<file path=ppt/slides/_rels/slide7.xml.rels><?xml version="1.0" encoding="UTF-8" standalone="yes"?>
<Relationships xmlns="http://schemas.openxmlformats.org/package/2006/relationships"><Relationship Id="rId8" Type="http://schemas.openxmlformats.org/officeDocument/2006/relationships/image" Target="../media/image43.gif"/><Relationship Id="rId3" Type="http://schemas.openxmlformats.org/officeDocument/2006/relationships/image" Target="../media/image38.gif"/><Relationship Id="rId7" Type="http://schemas.openxmlformats.org/officeDocument/2006/relationships/image" Target="../media/image42.gif"/><Relationship Id="rId2" Type="http://schemas.openxmlformats.org/officeDocument/2006/relationships/image" Target="../media/image37.jpeg"/><Relationship Id="rId1" Type="http://schemas.openxmlformats.org/officeDocument/2006/relationships/slideLayout" Target="../slideLayouts/slideLayout1.xml"/><Relationship Id="rId6" Type="http://schemas.openxmlformats.org/officeDocument/2006/relationships/image" Target="../media/image41.gif"/><Relationship Id="rId11" Type="http://schemas.openxmlformats.org/officeDocument/2006/relationships/image" Target="../media/image46.gif"/><Relationship Id="rId5" Type="http://schemas.openxmlformats.org/officeDocument/2006/relationships/image" Target="../media/image40.gif"/><Relationship Id="rId10" Type="http://schemas.openxmlformats.org/officeDocument/2006/relationships/image" Target="../media/image45.gif"/><Relationship Id="rId4" Type="http://schemas.openxmlformats.org/officeDocument/2006/relationships/image" Target="../media/image39.gif"/><Relationship Id="rId9" Type="http://schemas.openxmlformats.org/officeDocument/2006/relationships/image" Target="../media/image44.gif"/></Relationships>
</file>

<file path=ppt/slides/_rels/slide8.xml.rels><?xml version="1.0" encoding="UTF-8" standalone="yes"?>
<Relationships xmlns="http://schemas.openxmlformats.org/package/2006/relationships"><Relationship Id="rId8" Type="http://schemas.openxmlformats.org/officeDocument/2006/relationships/image" Target="../media/image53.gif"/><Relationship Id="rId3" Type="http://schemas.openxmlformats.org/officeDocument/2006/relationships/image" Target="../media/image48.gif"/><Relationship Id="rId7" Type="http://schemas.openxmlformats.org/officeDocument/2006/relationships/image" Target="../media/image52.gif"/><Relationship Id="rId2" Type="http://schemas.openxmlformats.org/officeDocument/2006/relationships/image" Target="../media/image47.jpeg"/><Relationship Id="rId1" Type="http://schemas.openxmlformats.org/officeDocument/2006/relationships/slideLayout" Target="../slideLayouts/slideLayout1.xml"/><Relationship Id="rId6" Type="http://schemas.openxmlformats.org/officeDocument/2006/relationships/image" Target="../media/image51.gif"/><Relationship Id="rId5" Type="http://schemas.openxmlformats.org/officeDocument/2006/relationships/image" Target="../media/image50.gif"/><Relationship Id="rId4" Type="http://schemas.openxmlformats.org/officeDocument/2006/relationships/image" Target="../media/image49.gif"/><Relationship Id="rId9" Type="http://schemas.openxmlformats.org/officeDocument/2006/relationships/image" Target="../media/image54.gif"/></Relationships>
</file>

<file path=ppt/slides/_rels/slide9.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1.xml"/><Relationship Id="rId4" Type="http://schemas.openxmlformats.org/officeDocument/2006/relationships/image" Target="../media/image57.gif"/></Relationships>
</file>

<file path=ppt/slides/_rels/slide10.xml.rels><?xml version="1.0" encoding="UTF-8" standalone="yes"?>
<Relationships xmlns="http://schemas.openxmlformats.org/package/2006/relationships"><Relationship Id="rId8" Type="http://schemas.openxmlformats.org/officeDocument/2006/relationships/image" Target="../media/image64.gif"/><Relationship Id="rId3" Type="http://schemas.openxmlformats.org/officeDocument/2006/relationships/image" Target="../media/image59.png"/><Relationship Id="rId7" Type="http://schemas.openxmlformats.org/officeDocument/2006/relationships/image" Target="../media/image63.gif"/><Relationship Id="rId2" Type="http://schemas.openxmlformats.org/officeDocument/2006/relationships/image" Target="../media/image58.jpeg"/><Relationship Id="rId1" Type="http://schemas.openxmlformats.org/officeDocument/2006/relationships/slideLayout" Target="../slideLayouts/slideLayout1.xml"/><Relationship Id="rId6" Type="http://schemas.openxmlformats.org/officeDocument/2006/relationships/image" Target="../media/image62.gif"/><Relationship Id="rId5" Type="http://schemas.openxmlformats.org/officeDocument/2006/relationships/image" Target="../media/image61.png"/><Relationship Id="rId4" Type="http://schemas.openxmlformats.org/officeDocument/2006/relationships/image" Target="../media/image60.png"/></Relationships>
</file>

<file path=ppt/slides/_rels/slide11.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jpeg"/><Relationship Id="rId1" Type="http://schemas.openxmlformats.org/officeDocument/2006/relationships/slideLayout" Target="../slideLayouts/slideLayout1.xml"/><Relationship Id="rId4" Type="http://schemas.openxmlformats.org/officeDocument/2006/relationships/image" Target="../media/image67.gif"/></Relationships>
</file>

<file path=ppt/slides/_rels/slide12.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75.gif"/><Relationship Id="rId3" Type="http://schemas.openxmlformats.org/officeDocument/2006/relationships/image" Target="../media/image70.gif"/><Relationship Id="rId7" Type="http://schemas.openxmlformats.org/officeDocument/2006/relationships/image" Target="../media/image74.gif"/><Relationship Id="rId2" Type="http://schemas.openxmlformats.org/officeDocument/2006/relationships/image" Target="../media/image69.gif"/><Relationship Id="rId1" Type="http://schemas.openxmlformats.org/officeDocument/2006/relationships/slideLayout" Target="../slideLayouts/slideLayout1.xml"/><Relationship Id="rId6" Type="http://schemas.openxmlformats.org/officeDocument/2006/relationships/image" Target="../media/image73.gif"/><Relationship Id="rId5" Type="http://schemas.openxmlformats.org/officeDocument/2006/relationships/image" Target="../media/image72.gif"/><Relationship Id="rId4" Type="http://schemas.openxmlformats.org/officeDocument/2006/relationships/image" Target="../media/image71.gif"/></Relationships>
</file>

<file path=ppt/slides/_rels/slide14.xml.rels><?xml version="1.0" encoding="UTF-8" standalone="yes"?>
<Relationships xmlns="http://schemas.openxmlformats.org/package/2006/relationships"><Relationship Id="rId8" Type="http://schemas.openxmlformats.org/officeDocument/2006/relationships/image" Target="../media/image82.gif"/><Relationship Id="rId13" Type="http://schemas.openxmlformats.org/officeDocument/2006/relationships/image" Target="../media/image87.gif"/><Relationship Id="rId3" Type="http://schemas.openxmlformats.org/officeDocument/2006/relationships/image" Target="../media/image77.gif"/><Relationship Id="rId7" Type="http://schemas.openxmlformats.org/officeDocument/2006/relationships/image" Target="../media/image81.gif"/><Relationship Id="rId12" Type="http://schemas.openxmlformats.org/officeDocument/2006/relationships/image" Target="../media/image86.gif"/><Relationship Id="rId2" Type="http://schemas.openxmlformats.org/officeDocument/2006/relationships/image" Target="../media/image76.jpeg"/><Relationship Id="rId16" Type="http://schemas.openxmlformats.org/officeDocument/2006/relationships/image" Target="../media/image90.gif"/><Relationship Id="rId1" Type="http://schemas.openxmlformats.org/officeDocument/2006/relationships/slideLayout" Target="../slideLayouts/slideLayout1.xml"/><Relationship Id="rId6" Type="http://schemas.openxmlformats.org/officeDocument/2006/relationships/image" Target="../media/image80.gif"/><Relationship Id="rId11" Type="http://schemas.openxmlformats.org/officeDocument/2006/relationships/image" Target="../media/image85.gif"/><Relationship Id="rId5" Type="http://schemas.openxmlformats.org/officeDocument/2006/relationships/image" Target="../media/image79.gif"/><Relationship Id="rId15" Type="http://schemas.openxmlformats.org/officeDocument/2006/relationships/image" Target="../media/image89.gif"/><Relationship Id="rId10" Type="http://schemas.openxmlformats.org/officeDocument/2006/relationships/image" Target="../media/image84.gif"/><Relationship Id="rId4" Type="http://schemas.openxmlformats.org/officeDocument/2006/relationships/image" Target="../media/image78.gif"/><Relationship Id="rId9" Type="http://schemas.openxmlformats.org/officeDocument/2006/relationships/image" Target="../media/image83.gif"/><Relationship Id="rId14" Type="http://schemas.openxmlformats.org/officeDocument/2006/relationships/image" Target="../media/image88.gif"/></Relationships>
</file>

<file path=ppt/slides/_rels/slide15.xml.rels><?xml version="1.0" encoding="UTF-8" standalone="yes"?>
<Relationships xmlns="http://schemas.openxmlformats.org/package/2006/relationships"><Relationship Id="rId8" Type="http://schemas.openxmlformats.org/officeDocument/2006/relationships/image" Target="../media/image97.gif"/><Relationship Id="rId3" Type="http://schemas.openxmlformats.org/officeDocument/2006/relationships/image" Target="../media/image92.gif"/><Relationship Id="rId7" Type="http://schemas.openxmlformats.org/officeDocument/2006/relationships/image" Target="../media/image96.gif"/><Relationship Id="rId2" Type="http://schemas.openxmlformats.org/officeDocument/2006/relationships/image" Target="../media/image91.jpeg"/><Relationship Id="rId1" Type="http://schemas.openxmlformats.org/officeDocument/2006/relationships/slideLayout" Target="../slideLayouts/slideLayout1.xml"/><Relationship Id="rId6" Type="http://schemas.openxmlformats.org/officeDocument/2006/relationships/image" Target="../media/image95.gif"/><Relationship Id="rId5" Type="http://schemas.openxmlformats.org/officeDocument/2006/relationships/image" Target="../media/image94.gif"/><Relationship Id="rId4" Type="http://schemas.openxmlformats.org/officeDocument/2006/relationships/image" Target="../media/image93.gif"/></Relationships>
</file>

<file path=ppt/slides/_rels/slide16.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99.png"/><Relationship Id="rId7" Type="http://schemas.openxmlformats.org/officeDocument/2006/relationships/image" Target="../media/image103.png"/><Relationship Id="rId2" Type="http://schemas.openxmlformats.org/officeDocument/2006/relationships/image" Target="../media/image98.png"/><Relationship Id="rId1" Type="http://schemas.openxmlformats.org/officeDocument/2006/relationships/slideLayout" Target="../slideLayouts/slideLayout1.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s>
</file>

<file path=ppt/slides/_rels/slide17.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05.gif"/><Relationship Id="rId1" Type="http://schemas.openxmlformats.org/officeDocument/2006/relationships/slideLayout" Target="../slideLayouts/slideLayout1.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 Id="rId9" Type="http://schemas.openxmlformats.org/officeDocument/2006/relationships/image" Target="../media/image112.gif"/></Relationships>
</file>

<file path=ppt/slides/_rels/slide18.xml.rels><?xml version="1.0" encoding="UTF-8" standalone="yes"?>
<Relationships xmlns="http://schemas.openxmlformats.org/package/2006/relationships"><Relationship Id="rId3" Type="http://schemas.openxmlformats.org/officeDocument/2006/relationships/image" Target="../media/image114.gif"/><Relationship Id="rId2" Type="http://schemas.openxmlformats.org/officeDocument/2006/relationships/image" Target="../media/image113.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121.gif"/><Relationship Id="rId3" Type="http://schemas.openxmlformats.org/officeDocument/2006/relationships/image" Target="../media/image116.gif"/><Relationship Id="rId7" Type="http://schemas.openxmlformats.org/officeDocument/2006/relationships/image" Target="../media/image120.gif"/><Relationship Id="rId2" Type="http://schemas.openxmlformats.org/officeDocument/2006/relationships/image" Target="../media/image115.gif"/><Relationship Id="rId1" Type="http://schemas.openxmlformats.org/officeDocument/2006/relationships/slideLayout" Target="../slideLayouts/slideLayout1.xml"/><Relationship Id="rId6" Type="http://schemas.openxmlformats.org/officeDocument/2006/relationships/image" Target="../media/image119.gif"/><Relationship Id="rId5" Type="http://schemas.openxmlformats.org/officeDocument/2006/relationships/image" Target="../media/image118.gif"/><Relationship Id="rId4" Type="http://schemas.openxmlformats.org/officeDocument/2006/relationships/image" Target="../media/image117.gif"/><Relationship Id="rId9" Type="http://schemas.openxmlformats.org/officeDocument/2006/relationships/image" Target="../media/image122.gif"/></Relationships>
</file>

<file path=ppt/slides/_rels/slide20.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6.gif"/><Relationship Id="rId2" Type="http://schemas.openxmlformats.org/officeDocument/2006/relationships/image" Target="../media/image125.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2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suario\Downloads\TEXTURAS\texturas gifs\334a1aa4[1].gif"/>
          <p:cNvPicPr>
            <a:picLocks noChangeAspect="1" noChangeArrowheads="1" noCrop="1"/>
          </p:cNvPicPr>
          <p:nvPr/>
        </p:nvPicPr>
        <p:blipFill>
          <a:blip r:embed="rId3" cstate="print"/>
          <a:srcRect/>
          <a:stretch>
            <a:fillRect/>
          </a:stretch>
        </p:blipFill>
        <p:spPr bwMode="auto">
          <a:xfrm>
            <a:off x="0" y="0"/>
            <a:ext cx="9144000" cy="6858000"/>
          </a:xfrm>
          <a:prstGeom prst="rect">
            <a:avLst/>
          </a:prstGeom>
          <a:noFill/>
        </p:spPr>
      </p:pic>
      <p:pic>
        <p:nvPicPr>
          <p:cNvPr id="1026" name="Picture 2" descr="C:\Users\Usuario\Downloads\NECESARIO PARA PPS\fff66a26[1].gif"/>
          <p:cNvPicPr>
            <a:picLocks noChangeAspect="1" noChangeArrowheads="1" noCrop="1"/>
          </p:cNvPicPr>
          <p:nvPr/>
        </p:nvPicPr>
        <p:blipFill>
          <a:blip r:embed="rId4" cstate="print"/>
          <a:srcRect/>
          <a:stretch>
            <a:fillRect/>
          </a:stretch>
        </p:blipFill>
        <p:spPr bwMode="auto">
          <a:xfrm>
            <a:off x="1619673" y="5019238"/>
            <a:ext cx="648072" cy="720889"/>
          </a:xfrm>
          <a:prstGeom prst="rect">
            <a:avLst/>
          </a:prstGeom>
          <a:noFill/>
        </p:spPr>
      </p:pic>
      <p:pic>
        <p:nvPicPr>
          <p:cNvPr id="1030" name="Picture 6" descr="www.leperledelcuore.com"/>
          <p:cNvPicPr>
            <a:picLocks noChangeAspect="1" noChangeArrowheads="1" noCrop="1"/>
          </p:cNvPicPr>
          <p:nvPr/>
        </p:nvPicPr>
        <p:blipFill>
          <a:blip r:embed="rId5" cstate="print"/>
          <a:srcRect/>
          <a:stretch>
            <a:fillRect/>
          </a:stretch>
        </p:blipFill>
        <p:spPr bwMode="auto">
          <a:xfrm>
            <a:off x="2483768" y="2924944"/>
            <a:ext cx="1800200" cy="1152128"/>
          </a:xfrm>
          <a:prstGeom prst="rect">
            <a:avLst/>
          </a:prstGeom>
          <a:noFill/>
        </p:spPr>
      </p:pic>
      <p:pic>
        <p:nvPicPr>
          <p:cNvPr id="1032" name="Picture 8" descr="www.leperledelcuore.com"/>
          <p:cNvPicPr>
            <a:picLocks noChangeAspect="1" noChangeArrowheads="1" noCrop="1"/>
          </p:cNvPicPr>
          <p:nvPr/>
        </p:nvPicPr>
        <p:blipFill>
          <a:blip r:embed="rId6" cstate="print"/>
          <a:srcRect/>
          <a:stretch>
            <a:fillRect/>
          </a:stretch>
        </p:blipFill>
        <p:spPr bwMode="auto">
          <a:xfrm>
            <a:off x="4067944" y="2924944"/>
            <a:ext cx="2520280" cy="1152128"/>
          </a:xfrm>
          <a:prstGeom prst="rect">
            <a:avLst/>
          </a:prstGeom>
          <a:noFill/>
        </p:spPr>
      </p:pic>
      <p:pic>
        <p:nvPicPr>
          <p:cNvPr id="1034" name="Picture 10" descr="www.leperledelcuore.com"/>
          <p:cNvPicPr>
            <a:picLocks noChangeAspect="1" noChangeArrowheads="1" noCrop="1"/>
          </p:cNvPicPr>
          <p:nvPr/>
        </p:nvPicPr>
        <p:blipFill>
          <a:blip r:embed="rId7" cstate="print"/>
          <a:srcRect/>
          <a:stretch>
            <a:fillRect/>
          </a:stretch>
        </p:blipFill>
        <p:spPr bwMode="auto">
          <a:xfrm>
            <a:off x="6012160" y="1124744"/>
            <a:ext cx="1658491" cy="453009"/>
          </a:xfrm>
          <a:prstGeom prst="rect">
            <a:avLst/>
          </a:prstGeom>
          <a:noFill/>
        </p:spPr>
      </p:pic>
      <p:sp>
        <p:nvSpPr>
          <p:cNvPr id="10" name="9 Rectángulo"/>
          <p:cNvSpPr/>
          <p:nvPr/>
        </p:nvSpPr>
        <p:spPr>
          <a:xfrm>
            <a:off x="2843808" y="5013176"/>
            <a:ext cx="4536504" cy="707886"/>
          </a:xfrm>
          <a:prstGeom prst="rect">
            <a:avLst/>
          </a:prstGeom>
          <a:noFill/>
        </p:spPr>
        <p:txBody>
          <a:bodyPr wrap="square" lIns="91440" tIns="45720" rIns="91440" bIns="45720">
            <a:spAutoFit/>
          </a:bodyPr>
          <a:lstStyle/>
          <a:p>
            <a:pPr algn="ctr"/>
            <a:r>
              <a:rPr lang="es-E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rPr>
              <a:t>AUTOMATICO</a:t>
            </a:r>
            <a:endParaRPr lang="es-E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endParaRPr>
          </a:p>
        </p:txBody>
      </p:sp>
      <p:pic>
        <p:nvPicPr>
          <p:cNvPr id="11" name="Picture 6" descr="C:\Users\Usuario\Downloads\14-4-2012\Latas, tazas, bolsos, botellas, marcos gif y otros\0_750f6_c180ea68_L[1].png"/>
          <p:cNvPicPr>
            <a:picLocks noChangeAspect="1" noChangeArrowheads="1"/>
          </p:cNvPicPr>
          <p:nvPr/>
        </p:nvPicPr>
        <p:blipFill>
          <a:blip r:embed="rId8" cstate="print"/>
          <a:srcRect/>
          <a:stretch>
            <a:fillRect/>
          </a:stretch>
        </p:blipFill>
        <p:spPr bwMode="auto">
          <a:xfrm>
            <a:off x="2771800" y="1412776"/>
            <a:ext cx="2477631" cy="1819036"/>
          </a:xfrm>
          <a:prstGeom prst="rect">
            <a:avLst/>
          </a:prstGeom>
          <a:noFill/>
        </p:spPr>
      </p:pic>
    </p:spTree>
  </p:cSld>
  <p:clrMapOvr>
    <a:masterClrMapping/>
  </p:clrMapOvr>
  <p:transition advTm="7000">
    <p:checker dir="vert"/>
    <p:sndAc>
      <p:stSnd>
        <p:snd r:embed="rId2" name="percy faith - summer place (1960).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2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2500" accel="50000" fill="hold">
                                          <p:stCondLst>
                                            <p:cond delay="2500"/>
                                          </p:stCondLst>
                                        </p:cTn>
                                        <p:tgtEl>
                                          <p:spTgt spid="2"/>
                                        </p:tgtEl>
                                        <p:attrNameLst>
                                          <p:attrName>ppt_w</p:attrName>
                                        </p:attrNameLst>
                                      </p:cBhvr>
                                      <p:tavLst>
                                        <p:tav tm="0">
                                          <p:val>
                                            <p:strVal val="#ppt_w*.05"/>
                                          </p:val>
                                        </p:tav>
                                        <p:tav tm="100000">
                                          <p:val>
                                            <p:strVal val="#ppt_w"/>
                                          </p:val>
                                        </p:tav>
                                      </p:tavLst>
                                    </p:anim>
                                    <p:anim calcmode="lin" valueType="num">
                                      <p:cBhvr>
                                        <p:cTn id="10" dur="5000" fill="hold"/>
                                        <p:tgtEl>
                                          <p:spTgt spid="2"/>
                                        </p:tgtEl>
                                        <p:attrNameLst>
                                          <p:attrName>ppt_h</p:attrName>
                                        </p:attrNameLst>
                                      </p:cBhvr>
                                      <p:tavLst>
                                        <p:tav tm="0">
                                          <p:val>
                                            <p:strVal val="#ppt_h"/>
                                          </p:val>
                                        </p:tav>
                                        <p:tav tm="100000">
                                          <p:val>
                                            <p:strVal val="#ppt_h"/>
                                          </p:val>
                                        </p:tav>
                                      </p:tavLst>
                                    </p:anim>
                                    <p:anim calcmode="lin" valueType="num">
                                      <p:cBhvr>
                                        <p:cTn id="11" dur="2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2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2500" accel="50000" fill="hold">
                                          <p:stCondLst>
                                            <p:cond delay="2500"/>
                                          </p:stCondLst>
                                        </p:cTn>
                                        <p:tgtEl>
                                          <p:spTgt spid="2"/>
                                        </p:tgtEl>
                                        <p:attrNameLst>
                                          <p:attrName>ppt_y</p:attrName>
                                        </p:attrNameLst>
                                      </p:cBhvr>
                                      <p:tavLst>
                                        <p:tav tm="0">
                                          <p:val>
                                            <p:strVal val="#ppt_y+.1"/>
                                          </p:val>
                                        </p:tav>
                                        <p:tav tm="100000">
                                          <p:val>
                                            <p:strVal val="#ppt_y"/>
                                          </p:val>
                                        </p:tav>
                                      </p:tavLst>
                                    </p:anim>
                                    <p:animEffect transition="in" filter="fade">
                                      <p:cBhvr>
                                        <p:cTn id="14" dur="5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Usuario\Downloads\TEXTURAS\JPEG\fond05[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2052" name="Picture 4" descr="C:\Users\Usuario\Downloads\14-4-2012\18.7-2012\31a_1[1].gif"/>
          <p:cNvPicPr>
            <a:picLocks noChangeAspect="1" noChangeArrowheads="1" noCrop="1"/>
          </p:cNvPicPr>
          <p:nvPr/>
        </p:nvPicPr>
        <p:blipFill>
          <a:blip r:embed="rId3" cstate="print"/>
          <a:srcRect/>
          <a:stretch>
            <a:fillRect/>
          </a:stretch>
        </p:blipFill>
        <p:spPr bwMode="auto">
          <a:xfrm>
            <a:off x="0" y="0"/>
            <a:ext cx="2348880" cy="2348880"/>
          </a:xfrm>
          <a:prstGeom prst="rect">
            <a:avLst/>
          </a:prstGeom>
          <a:noFill/>
        </p:spPr>
      </p:pic>
      <p:pic>
        <p:nvPicPr>
          <p:cNvPr id="2053" name="Picture 5" descr="C:\Users\Usuario\Downloads\14-4-2012\18.7-2012\31a_2[1].gif"/>
          <p:cNvPicPr>
            <a:picLocks noChangeAspect="1" noChangeArrowheads="1" noCrop="1"/>
          </p:cNvPicPr>
          <p:nvPr/>
        </p:nvPicPr>
        <p:blipFill>
          <a:blip r:embed="rId4" cstate="print"/>
          <a:srcRect/>
          <a:stretch>
            <a:fillRect/>
          </a:stretch>
        </p:blipFill>
        <p:spPr bwMode="auto">
          <a:xfrm>
            <a:off x="4499992" y="0"/>
            <a:ext cx="2204864" cy="2204864"/>
          </a:xfrm>
          <a:prstGeom prst="rect">
            <a:avLst/>
          </a:prstGeom>
          <a:noFill/>
        </p:spPr>
      </p:pic>
      <p:pic>
        <p:nvPicPr>
          <p:cNvPr id="2054" name="Picture 6" descr="C:\Users\Usuario\Downloads\14-4-2012\18.7-2012\31a_3[1].gif"/>
          <p:cNvPicPr>
            <a:picLocks noChangeAspect="1" noChangeArrowheads="1" noCrop="1"/>
          </p:cNvPicPr>
          <p:nvPr/>
        </p:nvPicPr>
        <p:blipFill>
          <a:blip r:embed="rId5" cstate="print"/>
          <a:srcRect/>
          <a:stretch>
            <a:fillRect/>
          </a:stretch>
        </p:blipFill>
        <p:spPr bwMode="auto">
          <a:xfrm>
            <a:off x="0" y="4518248"/>
            <a:ext cx="2339752" cy="2339752"/>
          </a:xfrm>
          <a:prstGeom prst="rect">
            <a:avLst/>
          </a:prstGeom>
          <a:noFill/>
        </p:spPr>
      </p:pic>
      <p:pic>
        <p:nvPicPr>
          <p:cNvPr id="2055" name="Picture 7" descr="C:\Users\Usuario\Downloads\14-4-2012\18.7-2012\31a_4[1].gif"/>
          <p:cNvPicPr>
            <a:picLocks noChangeAspect="1" noChangeArrowheads="1" noCrop="1"/>
          </p:cNvPicPr>
          <p:nvPr/>
        </p:nvPicPr>
        <p:blipFill>
          <a:blip r:embed="rId6" cstate="print"/>
          <a:srcRect/>
          <a:stretch>
            <a:fillRect/>
          </a:stretch>
        </p:blipFill>
        <p:spPr bwMode="auto">
          <a:xfrm>
            <a:off x="4272136" y="4653136"/>
            <a:ext cx="2204864" cy="2204864"/>
          </a:xfrm>
          <a:prstGeom prst="rect">
            <a:avLst/>
          </a:prstGeom>
          <a:noFill/>
        </p:spPr>
      </p:pic>
      <p:pic>
        <p:nvPicPr>
          <p:cNvPr id="2056" name="Picture 8" descr="C:\Users\Usuario\Downloads\14-4-2012\18.7-2012\4c87bb5d8dcaa08092010[1].gif"/>
          <p:cNvPicPr>
            <a:picLocks noChangeAspect="1" noChangeArrowheads="1" noCrop="1"/>
          </p:cNvPicPr>
          <p:nvPr/>
        </p:nvPicPr>
        <p:blipFill>
          <a:blip r:embed="rId7" cstate="print"/>
          <a:srcRect/>
          <a:stretch>
            <a:fillRect/>
          </a:stretch>
        </p:blipFill>
        <p:spPr bwMode="auto">
          <a:xfrm>
            <a:off x="2411760" y="1988840"/>
            <a:ext cx="2448272" cy="2551931"/>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uario\Downloads\TEXTURAS\JPEG\lady[1].jpg"/>
          <p:cNvPicPr>
            <a:picLocks noChangeAspect="1" noChangeArrowheads="1"/>
          </p:cNvPicPr>
          <p:nvPr/>
        </p:nvPicPr>
        <p:blipFill>
          <a:blip r:embed="rId2" cstate="print"/>
          <a:srcRect/>
          <a:stretch>
            <a:fillRect/>
          </a:stretch>
        </p:blipFill>
        <p:spPr bwMode="auto">
          <a:xfrm>
            <a:off x="0" y="0"/>
            <a:ext cx="9143999" cy="6857999"/>
          </a:xfrm>
          <a:prstGeom prst="rect">
            <a:avLst/>
          </a:prstGeom>
          <a:noFill/>
        </p:spPr>
      </p:pic>
      <p:pic>
        <p:nvPicPr>
          <p:cNvPr id="3075" name="Picture 3" descr="C:\Users\Usuario\Downloads\14-4-2012\18.7-2012\31a_5[1].gif"/>
          <p:cNvPicPr>
            <a:picLocks noChangeAspect="1" noChangeArrowheads="1" noCrop="1"/>
          </p:cNvPicPr>
          <p:nvPr/>
        </p:nvPicPr>
        <p:blipFill>
          <a:blip r:embed="rId3" cstate="print"/>
          <a:srcRect/>
          <a:stretch>
            <a:fillRect/>
          </a:stretch>
        </p:blipFill>
        <p:spPr bwMode="auto">
          <a:xfrm>
            <a:off x="4848200" y="4437112"/>
            <a:ext cx="2420888" cy="2420888"/>
          </a:xfrm>
          <a:prstGeom prst="rect">
            <a:avLst/>
          </a:prstGeom>
          <a:noFill/>
        </p:spPr>
      </p:pic>
      <p:pic>
        <p:nvPicPr>
          <p:cNvPr id="3076" name="Picture 4" descr="C:\Users\Usuario\Downloads\14-4-2012\18.7-2012\31a_6[1].gif"/>
          <p:cNvPicPr>
            <a:picLocks noChangeAspect="1" noChangeArrowheads="1" noCrop="1"/>
          </p:cNvPicPr>
          <p:nvPr/>
        </p:nvPicPr>
        <p:blipFill>
          <a:blip r:embed="rId4" cstate="print"/>
          <a:srcRect/>
          <a:stretch>
            <a:fillRect/>
          </a:stretch>
        </p:blipFill>
        <p:spPr bwMode="auto">
          <a:xfrm>
            <a:off x="0" y="4509120"/>
            <a:ext cx="2348880" cy="2348880"/>
          </a:xfrm>
          <a:prstGeom prst="rect">
            <a:avLst/>
          </a:prstGeom>
          <a:noFill/>
        </p:spPr>
      </p:pic>
      <p:pic>
        <p:nvPicPr>
          <p:cNvPr id="3077" name="Picture 5" descr="C:\Users\Usuario\Downloads\14-4-2012\18.7-2012\31a_7[1].gif"/>
          <p:cNvPicPr>
            <a:picLocks noChangeAspect="1" noChangeArrowheads="1" noCrop="1"/>
          </p:cNvPicPr>
          <p:nvPr/>
        </p:nvPicPr>
        <p:blipFill>
          <a:blip r:embed="rId5" cstate="print"/>
          <a:srcRect/>
          <a:stretch>
            <a:fillRect/>
          </a:stretch>
        </p:blipFill>
        <p:spPr bwMode="auto">
          <a:xfrm>
            <a:off x="4560168" y="0"/>
            <a:ext cx="2348880" cy="2348880"/>
          </a:xfrm>
          <a:prstGeom prst="rect">
            <a:avLst/>
          </a:prstGeom>
          <a:noFill/>
        </p:spPr>
      </p:pic>
      <p:pic>
        <p:nvPicPr>
          <p:cNvPr id="3078" name="Picture 6" descr="C:\Users\Usuario\Downloads\14-4-2012\18.7-2012\31a_8[1].gif"/>
          <p:cNvPicPr>
            <a:picLocks noChangeAspect="1" noChangeArrowheads="1" noCrop="1"/>
          </p:cNvPicPr>
          <p:nvPr/>
        </p:nvPicPr>
        <p:blipFill>
          <a:blip r:embed="rId6" cstate="print"/>
          <a:srcRect/>
          <a:stretch>
            <a:fillRect/>
          </a:stretch>
        </p:blipFill>
        <p:spPr bwMode="auto">
          <a:xfrm>
            <a:off x="0" y="0"/>
            <a:ext cx="2276872" cy="2276872"/>
          </a:xfrm>
          <a:prstGeom prst="rect">
            <a:avLst/>
          </a:prstGeom>
          <a:noFill/>
        </p:spPr>
      </p:pic>
      <p:pic>
        <p:nvPicPr>
          <p:cNvPr id="3079" name="Picture 7" descr="C:\Users\Usuario\Downloads\14-4-2012\18.7-2012\111008115402833128869376[1].gif"/>
          <p:cNvPicPr>
            <a:picLocks noChangeAspect="1" noChangeArrowheads="1" noCrop="1"/>
          </p:cNvPicPr>
          <p:nvPr/>
        </p:nvPicPr>
        <p:blipFill>
          <a:blip r:embed="rId7" cstate="print"/>
          <a:srcRect/>
          <a:stretch>
            <a:fillRect/>
          </a:stretch>
        </p:blipFill>
        <p:spPr bwMode="auto">
          <a:xfrm>
            <a:off x="2267744" y="2204864"/>
            <a:ext cx="2304256" cy="2375148"/>
          </a:xfrm>
          <a:prstGeom prst="rect">
            <a:avLst/>
          </a:prstGeom>
          <a:noFill/>
        </p:spPr>
      </p:pic>
    </p:spTree>
  </p:cSld>
  <p:clrMapOvr>
    <a:masterClrMapping/>
  </p:clrMapOvr>
  <p:transition advTm="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decel="50000" fill="hold">
                                          <p:stCondLst>
                                            <p:cond delay="0"/>
                                          </p:stCondLst>
                                        </p:cTn>
                                        <p:tgtEl>
                                          <p:spTgt spid="30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0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074"/>
                                        </p:tgtEl>
                                        <p:attrNameLst>
                                          <p:attrName>ppt_w</p:attrName>
                                        </p:attrNameLst>
                                      </p:cBhvr>
                                      <p:tavLst>
                                        <p:tav tm="0">
                                          <p:val>
                                            <p:strVal val="#ppt_w*.05"/>
                                          </p:val>
                                        </p:tav>
                                        <p:tav tm="100000">
                                          <p:val>
                                            <p:strVal val="#ppt_w"/>
                                          </p:val>
                                        </p:tav>
                                      </p:tavLst>
                                    </p:anim>
                                    <p:anim calcmode="lin" valueType="num">
                                      <p:cBhvr>
                                        <p:cTn id="10" dur="1000" fill="hold"/>
                                        <p:tgtEl>
                                          <p:spTgt spid="30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0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0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0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Usuario\Downloads\TEXTURAS\JPEG\mod_article37807309_1[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0" name="Picture 4" descr="C:\Users\Usuario\Downloads\14-4-2012\18.7-2012\verregen877[1].gif"/>
          <p:cNvPicPr>
            <a:picLocks noChangeAspect="1" noChangeArrowheads="1" noCrop="1"/>
          </p:cNvPicPr>
          <p:nvPr/>
        </p:nvPicPr>
        <p:blipFill>
          <a:blip r:embed="rId3" cstate="print"/>
          <a:srcRect/>
          <a:stretch>
            <a:fillRect/>
          </a:stretch>
        </p:blipFill>
        <p:spPr bwMode="auto">
          <a:xfrm>
            <a:off x="0" y="0"/>
            <a:ext cx="2486025" cy="2857500"/>
          </a:xfrm>
          <a:prstGeom prst="rect">
            <a:avLst/>
          </a:prstGeom>
          <a:noFill/>
        </p:spPr>
      </p:pic>
      <p:pic>
        <p:nvPicPr>
          <p:cNvPr id="4101" name="Picture 5" descr="C:\Users\Usuario\Downloads\14-4-2012\18.7-2012\verrepaty1099[1].gif"/>
          <p:cNvPicPr>
            <a:picLocks noChangeAspect="1" noChangeArrowheads="1" noCrop="1"/>
          </p:cNvPicPr>
          <p:nvPr/>
        </p:nvPicPr>
        <p:blipFill>
          <a:blip r:embed="rId4" cstate="print"/>
          <a:srcRect/>
          <a:stretch>
            <a:fillRect/>
          </a:stretch>
        </p:blipFill>
        <p:spPr bwMode="auto">
          <a:xfrm>
            <a:off x="6657975" y="4000500"/>
            <a:ext cx="2486025" cy="2857500"/>
          </a:xfrm>
          <a:prstGeom prst="rect">
            <a:avLst/>
          </a:prstGeom>
          <a:noFill/>
        </p:spPr>
      </p:pic>
      <p:pic>
        <p:nvPicPr>
          <p:cNvPr id="4102" name="Picture 6" descr="C:\Users\Usuario\Downloads\14-4-2012\18.7-2012\c_1[1].gif"/>
          <p:cNvPicPr>
            <a:picLocks noChangeAspect="1" noChangeArrowheads="1" noCrop="1"/>
          </p:cNvPicPr>
          <p:nvPr/>
        </p:nvPicPr>
        <p:blipFill>
          <a:blip r:embed="rId5" cstate="print"/>
          <a:srcRect/>
          <a:stretch>
            <a:fillRect/>
          </a:stretch>
        </p:blipFill>
        <p:spPr bwMode="auto">
          <a:xfrm>
            <a:off x="3635896" y="4430862"/>
            <a:ext cx="1758106" cy="2427138"/>
          </a:xfrm>
          <a:prstGeom prst="rect">
            <a:avLst/>
          </a:prstGeom>
          <a:noFill/>
        </p:spPr>
      </p:pic>
      <p:pic>
        <p:nvPicPr>
          <p:cNvPr id="4103" name="Picture 7" descr="C:\Users\Usuario\Downloads\14-4-2012\18.7-2012\c_2[1].gif"/>
          <p:cNvPicPr>
            <a:picLocks noChangeAspect="1" noChangeArrowheads="1" noCrop="1"/>
          </p:cNvPicPr>
          <p:nvPr/>
        </p:nvPicPr>
        <p:blipFill>
          <a:blip r:embed="rId6" cstate="print"/>
          <a:srcRect/>
          <a:stretch>
            <a:fillRect/>
          </a:stretch>
        </p:blipFill>
        <p:spPr bwMode="auto">
          <a:xfrm>
            <a:off x="3851920" y="0"/>
            <a:ext cx="1614090" cy="2139106"/>
          </a:xfrm>
          <a:prstGeom prst="rect">
            <a:avLst/>
          </a:prstGeom>
          <a:noFill/>
        </p:spPr>
      </p:pic>
      <p:pic>
        <p:nvPicPr>
          <p:cNvPr id="4104" name="Picture 8" descr="C:\Users\Usuario\Downloads\14-4-2012\18.7-2012\c_3[1].gif"/>
          <p:cNvPicPr>
            <a:picLocks noChangeAspect="1" noChangeArrowheads="1" noCrop="1"/>
          </p:cNvPicPr>
          <p:nvPr/>
        </p:nvPicPr>
        <p:blipFill>
          <a:blip r:embed="rId7" cstate="print"/>
          <a:srcRect/>
          <a:stretch>
            <a:fillRect/>
          </a:stretch>
        </p:blipFill>
        <p:spPr bwMode="auto">
          <a:xfrm>
            <a:off x="0" y="4358853"/>
            <a:ext cx="1686098" cy="2499147"/>
          </a:xfrm>
          <a:prstGeom prst="rect">
            <a:avLst/>
          </a:prstGeom>
          <a:noFill/>
        </p:spPr>
      </p:pic>
      <p:pic>
        <p:nvPicPr>
          <p:cNvPr id="4105" name="Picture 9" descr="C:\Users\Usuario\Downloads\14-4-2012\18.7-2012\c_4[1].gif"/>
          <p:cNvPicPr>
            <a:picLocks noChangeAspect="1" noChangeArrowheads="1" noCrop="1"/>
          </p:cNvPicPr>
          <p:nvPr/>
        </p:nvPicPr>
        <p:blipFill>
          <a:blip r:embed="rId8" cstate="print"/>
          <a:srcRect/>
          <a:stretch>
            <a:fillRect/>
          </a:stretch>
        </p:blipFill>
        <p:spPr bwMode="auto">
          <a:xfrm>
            <a:off x="7572003" y="0"/>
            <a:ext cx="1571997" cy="2304256"/>
          </a:xfrm>
          <a:prstGeom prst="rect">
            <a:avLst/>
          </a:prstGeom>
          <a:noFill/>
        </p:spPr>
      </p:pic>
      <p:pic>
        <p:nvPicPr>
          <p:cNvPr id="4106" name="Picture 10" descr="C:\Users\Usuario\Downloads\14-4-2012\18.7-2012\mod_article46990493_4fe5c538d48df[1].gif"/>
          <p:cNvPicPr>
            <a:picLocks noChangeAspect="1" noChangeArrowheads="1" noCrop="1"/>
          </p:cNvPicPr>
          <p:nvPr/>
        </p:nvPicPr>
        <p:blipFill>
          <a:blip r:embed="rId9" cstate="print"/>
          <a:srcRect/>
          <a:stretch>
            <a:fillRect/>
          </a:stretch>
        </p:blipFill>
        <p:spPr bwMode="auto">
          <a:xfrm>
            <a:off x="2771800" y="2420888"/>
            <a:ext cx="3810000" cy="1905000"/>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Users\Usuario\Downloads\FONDOS GUAPOSSSS\f29[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5125" name="Picture 5" descr="C:\Users\Usuario\Downloads\14-4-2012\Latas, tazas, bolsos, botellas, marcos gif y otros\0_7c131_5acf11a1_L[1].png"/>
          <p:cNvPicPr>
            <a:picLocks noChangeAspect="1" noChangeArrowheads="1"/>
          </p:cNvPicPr>
          <p:nvPr/>
        </p:nvPicPr>
        <p:blipFill>
          <a:blip r:embed="rId3" cstate="print"/>
          <a:srcRect/>
          <a:stretch>
            <a:fillRect/>
          </a:stretch>
        </p:blipFill>
        <p:spPr bwMode="auto">
          <a:xfrm>
            <a:off x="5898579" y="0"/>
            <a:ext cx="3245421" cy="3239740"/>
          </a:xfrm>
          <a:prstGeom prst="rect">
            <a:avLst/>
          </a:prstGeom>
          <a:noFill/>
        </p:spPr>
      </p:pic>
      <p:pic>
        <p:nvPicPr>
          <p:cNvPr id="5126" name="Picture 6" descr="C:\Users\Usuario\Downloads\14-4-2012\Latas, tazas, bolsos, botellas, marcos gif y otros\0_750f6_c180ea68_L[1].png"/>
          <p:cNvPicPr>
            <a:picLocks noChangeAspect="1" noChangeArrowheads="1"/>
          </p:cNvPicPr>
          <p:nvPr/>
        </p:nvPicPr>
        <p:blipFill>
          <a:blip r:embed="rId4" cstate="print"/>
          <a:srcRect/>
          <a:stretch>
            <a:fillRect/>
          </a:stretch>
        </p:blipFill>
        <p:spPr bwMode="auto">
          <a:xfrm>
            <a:off x="1" y="3554180"/>
            <a:ext cx="4499992" cy="3303820"/>
          </a:xfrm>
          <a:prstGeom prst="rect">
            <a:avLst/>
          </a:prstGeom>
          <a:noFill/>
        </p:spPr>
      </p:pic>
      <p:pic>
        <p:nvPicPr>
          <p:cNvPr id="5127" name="Picture 7" descr="C:\Users\Usuario\Downloads\14-4-2012\Latas, tazas, bolsos, botellas, marcos gif y otros\0_73483_8aab9d0a_XL[1].png"/>
          <p:cNvPicPr>
            <a:picLocks noChangeAspect="1" noChangeArrowheads="1"/>
          </p:cNvPicPr>
          <p:nvPr/>
        </p:nvPicPr>
        <p:blipFill>
          <a:blip r:embed="rId5" cstate="print"/>
          <a:srcRect/>
          <a:stretch>
            <a:fillRect/>
          </a:stretch>
        </p:blipFill>
        <p:spPr bwMode="auto">
          <a:xfrm>
            <a:off x="5076056" y="3708854"/>
            <a:ext cx="3499669" cy="3149146"/>
          </a:xfrm>
          <a:prstGeom prst="rect">
            <a:avLst/>
          </a:prstGeom>
          <a:noFill/>
        </p:spPr>
      </p:pic>
      <p:pic>
        <p:nvPicPr>
          <p:cNvPr id="5128" name="Picture 8" descr="C:\Users\Usuario\Downloads\14-4-2012\Latas, tazas, bolsos, botellas, marcos gif y otros\2[2] (2).gif"/>
          <p:cNvPicPr>
            <a:picLocks noChangeAspect="1" noChangeArrowheads="1" noCrop="1"/>
          </p:cNvPicPr>
          <p:nvPr/>
        </p:nvPicPr>
        <p:blipFill>
          <a:blip r:embed="rId6" cstate="print"/>
          <a:srcRect/>
          <a:stretch>
            <a:fillRect/>
          </a:stretch>
        </p:blipFill>
        <p:spPr bwMode="auto">
          <a:xfrm rot="11849633">
            <a:off x="3089176" y="469674"/>
            <a:ext cx="2247900" cy="2457450"/>
          </a:xfrm>
          <a:prstGeom prst="rect">
            <a:avLst/>
          </a:prstGeom>
          <a:noFill/>
        </p:spPr>
      </p:pic>
    </p:spTree>
  </p:cSld>
  <p:clrMapOvr>
    <a:masterClrMapping/>
  </p:clrMapOvr>
  <p:transition advTm="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124"/>
                                        </p:tgtEl>
                                        <p:attrNameLst>
                                          <p:attrName>style.visibility</p:attrName>
                                        </p:attrNameLst>
                                      </p:cBhvr>
                                      <p:to>
                                        <p:strVal val="visible"/>
                                      </p:to>
                                    </p:set>
                                    <p:animScale>
                                      <p:cBhvr>
                                        <p:cTn id="7" dur="1000" decel="50000" fill="hold">
                                          <p:stCondLst>
                                            <p:cond delay="0"/>
                                          </p:stCondLst>
                                        </p:cTn>
                                        <p:tgtEl>
                                          <p:spTgt spid="51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124"/>
                                        </p:tgtEl>
                                        <p:attrNameLst>
                                          <p:attrName>ppt_x</p:attrName>
                                          <p:attrName>ppt_y</p:attrName>
                                        </p:attrNameLst>
                                      </p:cBhvr>
                                    </p:animMotion>
                                    <p:animEffect transition="in" filter="fade">
                                      <p:cBhvr>
                                        <p:cTn id="9"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suario\Downloads\TEXTURAS\JPEG\mod_article1070641_30[1].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p:spPr>
      </p:pic>
      <p:pic>
        <p:nvPicPr>
          <p:cNvPr id="6147" name="Picture 3" descr="C:\Users\Usuario\Downloads\14-4-2012\18.7-2012\31a_9[1].gif"/>
          <p:cNvPicPr>
            <a:picLocks noChangeAspect="1" noChangeArrowheads="1" noCrop="1"/>
          </p:cNvPicPr>
          <p:nvPr/>
        </p:nvPicPr>
        <p:blipFill>
          <a:blip r:embed="rId3" cstate="print"/>
          <a:srcRect/>
          <a:stretch>
            <a:fillRect/>
          </a:stretch>
        </p:blipFill>
        <p:spPr bwMode="auto">
          <a:xfrm>
            <a:off x="0" y="0"/>
            <a:ext cx="2492896" cy="2492896"/>
          </a:xfrm>
          <a:prstGeom prst="rect">
            <a:avLst/>
          </a:prstGeom>
          <a:noFill/>
        </p:spPr>
      </p:pic>
      <p:pic>
        <p:nvPicPr>
          <p:cNvPr id="6148" name="Picture 4" descr="C:\Users\Usuario\Downloads\14-4-2012\18.7-2012\31a_10[1].gif"/>
          <p:cNvPicPr>
            <a:picLocks noChangeAspect="1" noChangeArrowheads="1" noCrop="1"/>
          </p:cNvPicPr>
          <p:nvPr/>
        </p:nvPicPr>
        <p:blipFill>
          <a:blip r:embed="rId4" cstate="print"/>
          <a:srcRect/>
          <a:stretch>
            <a:fillRect/>
          </a:stretch>
        </p:blipFill>
        <p:spPr bwMode="auto">
          <a:xfrm>
            <a:off x="6795120" y="0"/>
            <a:ext cx="2348880" cy="2348880"/>
          </a:xfrm>
          <a:prstGeom prst="rect">
            <a:avLst/>
          </a:prstGeom>
          <a:noFill/>
        </p:spPr>
      </p:pic>
      <p:pic>
        <p:nvPicPr>
          <p:cNvPr id="6149" name="Picture 5" descr="C:\Users\Usuario\Downloads\14-4-2012\18.7-2012\31a_11[1].gif"/>
          <p:cNvPicPr>
            <a:picLocks noChangeAspect="1" noChangeArrowheads="1" noCrop="1"/>
          </p:cNvPicPr>
          <p:nvPr/>
        </p:nvPicPr>
        <p:blipFill>
          <a:blip r:embed="rId5" cstate="print"/>
          <a:srcRect/>
          <a:stretch>
            <a:fillRect/>
          </a:stretch>
        </p:blipFill>
        <p:spPr bwMode="auto">
          <a:xfrm>
            <a:off x="0" y="4374232"/>
            <a:ext cx="2483768" cy="2483768"/>
          </a:xfrm>
          <a:prstGeom prst="rect">
            <a:avLst/>
          </a:prstGeom>
          <a:noFill/>
        </p:spPr>
      </p:pic>
      <p:pic>
        <p:nvPicPr>
          <p:cNvPr id="6150" name="Picture 6" descr="C:\Users\Usuario\Downloads\14-4-2012\18.7-2012\31a_12[1].gif"/>
          <p:cNvPicPr>
            <a:picLocks noChangeAspect="1" noChangeArrowheads="1" noCrop="1"/>
          </p:cNvPicPr>
          <p:nvPr/>
        </p:nvPicPr>
        <p:blipFill>
          <a:blip r:embed="rId6" cstate="print"/>
          <a:srcRect/>
          <a:stretch>
            <a:fillRect/>
          </a:stretch>
        </p:blipFill>
        <p:spPr bwMode="auto">
          <a:xfrm>
            <a:off x="6732240" y="4446240"/>
            <a:ext cx="2411760" cy="2411760"/>
          </a:xfrm>
          <a:prstGeom prst="rect">
            <a:avLst/>
          </a:prstGeom>
          <a:noFill/>
        </p:spPr>
      </p:pic>
      <p:pic>
        <p:nvPicPr>
          <p:cNvPr id="6151" name="Picture 7" descr="C:\Users\Usuario\Downloads\14-4-2012\Latas, tazas, bolsos, botellas, marcos gif y otros\6d5bf325[1].gif"/>
          <p:cNvPicPr>
            <a:picLocks noChangeAspect="1" noChangeArrowheads="1" noCrop="1"/>
          </p:cNvPicPr>
          <p:nvPr/>
        </p:nvPicPr>
        <p:blipFill>
          <a:blip r:embed="rId7" cstate="print"/>
          <a:srcRect/>
          <a:stretch>
            <a:fillRect/>
          </a:stretch>
        </p:blipFill>
        <p:spPr bwMode="auto">
          <a:xfrm>
            <a:off x="2699792" y="0"/>
            <a:ext cx="3773200" cy="6858000"/>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Usuario\Downloads\TEXTURAS\JPEG\mod_article1070641_26[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171" name="Picture 3" descr="C:\Users\Usuario\Downloads\14-4-2012\18.7-2012\42a_1[1].gif"/>
          <p:cNvPicPr>
            <a:picLocks noChangeAspect="1" noChangeArrowheads="1"/>
          </p:cNvPicPr>
          <p:nvPr/>
        </p:nvPicPr>
        <p:blipFill>
          <a:blip r:embed="rId3" cstate="print"/>
          <a:srcRect/>
          <a:stretch>
            <a:fillRect/>
          </a:stretch>
        </p:blipFill>
        <p:spPr bwMode="auto">
          <a:xfrm>
            <a:off x="0" y="0"/>
            <a:ext cx="1819275" cy="2752725"/>
          </a:xfrm>
          <a:prstGeom prst="rect">
            <a:avLst/>
          </a:prstGeom>
          <a:noFill/>
        </p:spPr>
      </p:pic>
      <p:pic>
        <p:nvPicPr>
          <p:cNvPr id="7172" name="Picture 4" descr="C:\Users\Usuario\Downloads\14-4-2012\18.7-2012\42a_2[1].gif"/>
          <p:cNvPicPr>
            <a:picLocks noChangeAspect="1" noChangeArrowheads="1"/>
          </p:cNvPicPr>
          <p:nvPr/>
        </p:nvPicPr>
        <p:blipFill>
          <a:blip r:embed="rId4" cstate="print"/>
          <a:srcRect/>
          <a:stretch>
            <a:fillRect/>
          </a:stretch>
        </p:blipFill>
        <p:spPr bwMode="auto">
          <a:xfrm>
            <a:off x="2411760" y="0"/>
            <a:ext cx="1819275" cy="2752725"/>
          </a:xfrm>
          <a:prstGeom prst="rect">
            <a:avLst/>
          </a:prstGeom>
          <a:noFill/>
        </p:spPr>
      </p:pic>
      <p:pic>
        <p:nvPicPr>
          <p:cNvPr id="7173" name="Picture 5" descr="C:\Users\Usuario\Downloads\14-4-2012\18.7-2012\42a_3[1].gif"/>
          <p:cNvPicPr>
            <a:picLocks noChangeAspect="1" noChangeArrowheads="1"/>
          </p:cNvPicPr>
          <p:nvPr/>
        </p:nvPicPr>
        <p:blipFill>
          <a:blip r:embed="rId5" cstate="print"/>
          <a:srcRect/>
          <a:stretch>
            <a:fillRect/>
          </a:stretch>
        </p:blipFill>
        <p:spPr bwMode="auto">
          <a:xfrm>
            <a:off x="4860032" y="0"/>
            <a:ext cx="1819275" cy="2752725"/>
          </a:xfrm>
          <a:prstGeom prst="rect">
            <a:avLst/>
          </a:prstGeom>
          <a:noFill/>
        </p:spPr>
      </p:pic>
      <p:pic>
        <p:nvPicPr>
          <p:cNvPr id="7174" name="Picture 6" descr="C:\Users\Usuario\Downloads\14-4-2012\18.7-2012\42a_4[1].gif"/>
          <p:cNvPicPr>
            <a:picLocks noChangeAspect="1" noChangeArrowheads="1"/>
          </p:cNvPicPr>
          <p:nvPr/>
        </p:nvPicPr>
        <p:blipFill>
          <a:blip r:embed="rId6" cstate="print"/>
          <a:srcRect/>
          <a:stretch>
            <a:fillRect/>
          </a:stretch>
        </p:blipFill>
        <p:spPr bwMode="auto">
          <a:xfrm>
            <a:off x="7324725" y="0"/>
            <a:ext cx="1819275" cy="2752725"/>
          </a:xfrm>
          <a:prstGeom prst="rect">
            <a:avLst/>
          </a:prstGeom>
          <a:noFill/>
        </p:spPr>
      </p:pic>
      <p:pic>
        <p:nvPicPr>
          <p:cNvPr id="7175" name="Picture 7" descr="C:\Users\Usuario\Downloads\14-4-2012\18.7-2012\42a_5[1].gif"/>
          <p:cNvPicPr>
            <a:picLocks noChangeAspect="1" noChangeArrowheads="1"/>
          </p:cNvPicPr>
          <p:nvPr/>
        </p:nvPicPr>
        <p:blipFill>
          <a:blip r:embed="rId7" cstate="print"/>
          <a:srcRect/>
          <a:stretch>
            <a:fillRect/>
          </a:stretch>
        </p:blipFill>
        <p:spPr bwMode="auto">
          <a:xfrm>
            <a:off x="4860032" y="4105275"/>
            <a:ext cx="1819275" cy="2752725"/>
          </a:xfrm>
          <a:prstGeom prst="rect">
            <a:avLst/>
          </a:prstGeom>
          <a:noFill/>
        </p:spPr>
      </p:pic>
      <p:pic>
        <p:nvPicPr>
          <p:cNvPr id="7176" name="Picture 8" descr="C:\Users\Usuario\Downloads\14-4-2012\18.7-2012\42a_6[1].gif"/>
          <p:cNvPicPr>
            <a:picLocks noChangeAspect="1" noChangeArrowheads="1"/>
          </p:cNvPicPr>
          <p:nvPr/>
        </p:nvPicPr>
        <p:blipFill>
          <a:blip r:embed="rId8" cstate="print"/>
          <a:srcRect/>
          <a:stretch>
            <a:fillRect/>
          </a:stretch>
        </p:blipFill>
        <p:spPr bwMode="auto">
          <a:xfrm>
            <a:off x="7324725" y="4105275"/>
            <a:ext cx="1819275" cy="2752725"/>
          </a:xfrm>
          <a:prstGeom prst="rect">
            <a:avLst/>
          </a:prstGeom>
          <a:noFill/>
        </p:spPr>
      </p:pic>
      <p:pic>
        <p:nvPicPr>
          <p:cNvPr id="7177" name="Picture 9" descr="C:\Users\Usuario\Downloads\14-4-2012\18.7-2012\42a_7[1].gif"/>
          <p:cNvPicPr>
            <a:picLocks noChangeAspect="1" noChangeArrowheads="1"/>
          </p:cNvPicPr>
          <p:nvPr/>
        </p:nvPicPr>
        <p:blipFill>
          <a:blip r:embed="rId9" cstate="print"/>
          <a:srcRect/>
          <a:stretch>
            <a:fillRect/>
          </a:stretch>
        </p:blipFill>
        <p:spPr bwMode="auto">
          <a:xfrm>
            <a:off x="2411760" y="4105275"/>
            <a:ext cx="1819275" cy="2752725"/>
          </a:xfrm>
          <a:prstGeom prst="rect">
            <a:avLst/>
          </a:prstGeom>
          <a:noFill/>
        </p:spPr>
      </p:pic>
      <p:pic>
        <p:nvPicPr>
          <p:cNvPr id="7178" name="Picture 10" descr="C:\Users\Usuario\Downloads\14-4-2012\18.7-2012\42a_8[1].gif"/>
          <p:cNvPicPr>
            <a:picLocks noChangeAspect="1" noChangeArrowheads="1"/>
          </p:cNvPicPr>
          <p:nvPr/>
        </p:nvPicPr>
        <p:blipFill>
          <a:blip r:embed="rId10" cstate="print"/>
          <a:srcRect/>
          <a:stretch>
            <a:fillRect/>
          </a:stretch>
        </p:blipFill>
        <p:spPr bwMode="auto">
          <a:xfrm>
            <a:off x="0" y="4105275"/>
            <a:ext cx="1819275" cy="2752725"/>
          </a:xfrm>
          <a:prstGeom prst="rect">
            <a:avLst/>
          </a:prstGeom>
          <a:noFill/>
        </p:spPr>
      </p:pic>
      <p:pic>
        <p:nvPicPr>
          <p:cNvPr id="7180" name="Picture 12" descr="http://katka5212.bloglap.hu/kepek/201206/kardani.gif"/>
          <p:cNvPicPr>
            <a:picLocks noChangeAspect="1" noChangeArrowheads="1" noCrop="1"/>
          </p:cNvPicPr>
          <p:nvPr/>
        </p:nvPicPr>
        <p:blipFill>
          <a:blip r:embed="rId11" cstate="print"/>
          <a:srcRect/>
          <a:stretch>
            <a:fillRect/>
          </a:stretch>
        </p:blipFill>
        <p:spPr bwMode="auto">
          <a:xfrm>
            <a:off x="1187624" y="3068960"/>
            <a:ext cx="2880320" cy="864096"/>
          </a:xfrm>
          <a:prstGeom prst="rect">
            <a:avLst/>
          </a:prstGeom>
          <a:noFill/>
        </p:spPr>
      </p:pic>
      <p:pic>
        <p:nvPicPr>
          <p:cNvPr id="12" name="Picture 12" descr="http://katka5212.bloglap.hu/kepek/201206/kardani.gif"/>
          <p:cNvPicPr>
            <a:picLocks noChangeAspect="1" noChangeArrowheads="1" noCrop="1"/>
          </p:cNvPicPr>
          <p:nvPr/>
        </p:nvPicPr>
        <p:blipFill>
          <a:blip r:embed="rId11" cstate="print"/>
          <a:srcRect/>
          <a:stretch>
            <a:fillRect/>
          </a:stretch>
        </p:blipFill>
        <p:spPr bwMode="auto">
          <a:xfrm>
            <a:off x="5076056" y="3068960"/>
            <a:ext cx="2880320" cy="864096"/>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Usuario\Downloads\TEXTURAS\JPEG\mod_article1070641_22[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8195" name="Picture 3" descr="C:\Users\Usuario\Downloads\14-4-2012\18.7-2012\42a_9[1].gif"/>
          <p:cNvPicPr>
            <a:picLocks noChangeAspect="1" noChangeArrowheads="1"/>
          </p:cNvPicPr>
          <p:nvPr/>
        </p:nvPicPr>
        <p:blipFill>
          <a:blip r:embed="rId3" cstate="print"/>
          <a:srcRect/>
          <a:stretch>
            <a:fillRect/>
          </a:stretch>
        </p:blipFill>
        <p:spPr bwMode="auto">
          <a:xfrm>
            <a:off x="7324725" y="0"/>
            <a:ext cx="1819275" cy="2752725"/>
          </a:xfrm>
          <a:prstGeom prst="rect">
            <a:avLst/>
          </a:prstGeom>
          <a:noFill/>
        </p:spPr>
      </p:pic>
      <p:pic>
        <p:nvPicPr>
          <p:cNvPr id="8196" name="Picture 4" descr="C:\Users\Usuario\Downloads\14-4-2012\18.7-2012\42a_10[1].gif"/>
          <p:cNvPicPr>
            <a:picLocks noChangeAspect="1" noChangeArrowheads="1"/>
          </p:cNvPicPr>
          <p:nvPr/>
        </p:nvPicPr>
        <p:blipFill>
          <a:blip r:embed="rId4" cstate="print"/>
          <a:srcRect/>
          <a:stretch>
            <a:fillRect/>
          </a:stretch>
        </p:blipFill>
        <p:spPr bwMode="auto">
          <a:xfrm>
            <a:off x="7324725" y="4105275"/>
            <a:ext cx="1819275" cy="2752725"/>
          </a:xfrm>
          <a:prstGeom prst="rect">
            <a:avLst/>
          </a:prstGeom>
          <a:noFill/>
        </p:spPr>
      </p:pic>
      <p:pic>
        <p:nvPicPr>
          <p:cNvPr id="8197" name="Picture 5" descr="C:\Users\Usuario\Downloads\14-4-2012\18.7-2012\42a_11[1].gif"/>
          <p:cNvPicPr>
            <a:picLocks noChangeAspect="1" noChangeArrowheads="1"/>
          </p:cNvPicPr>
          <p:nvPr/>
        </p:nvPicPr>
        <p:blipFill>
          <a:blip r:embed="rId5" cstate="print"/>
          <a:srcRect/>
          <a:stretch>
            <a:fillRect/>
          </a:stretch>
        </p:blipFill>
        <p:spPr bwMode="auto">
          <a:xfrm>
            <a:off x="0" y="4105275"/>
            <a:ext cx="1819275" cy="2752725"/>
          </a:xfrm>
          <a:prstGeom prst="rect">
            <a:avLst/>
          </a:prstGeom>
          <a:noFill/>
        </p:spPr>
      </p:pic>
      <p:pic>
        <p:nvPicPr>
          <p:cNvPr id="8198" name="Picture 6" descr="C:\Users\Usuario\Downloads\14-4-2012\18.7-2012\42a_12[1].gif"/>
          <p:cNvPicPr>
            <a:picLocks noChangeAspect="1" noChangeArrowheads="1"/>
          </p:cNvPicPr>
          <p:nvPr/>
        </p:nvPicPr>
        <p:blipFill>
          <a:blip r:embed="rId6" cstate="print"/>
          <a:srcRect/>
          <a:stretch>
            <a:fillRect/>
          </a:stretch>
        </p:blipFill>
        <p:spPr bwMode="auto">
          <a:xfrm>
            <a:off x="0" y="0"/>
            <a:ext cx="1819275" cy="2752725"/>
          </a:xfrm>
          <a:prstGeom prst="rect">
            <a:avLst/>
          </a:prstGeom>
          <a:noFill/>
        </p:spPr>
      </p:pic>
      <p:pic>
        <p:nvPicPr>
          <p:cNvPr id="8199" name="Picture 7" descr="C:\Users\Usuario\Downloads\14-4-2012\18.7-2012\d_28[1].gif"/>
          <p:cNvPicPr>
            <a:picLocks noChangeAspect="1" noChangeArrowheads="1" noCrop="1"/>
          </p:cNvPicPr>
          <p:nvPr/>
        </p:nvPicPr>
        <p:blipFill>
          <a:blip r:embed="rId7" cstate="print"/>
          <a:srcRect/>
          <a:stretch>
            <a:fillRect/>
          </a:stretch>
        </p:blipFill>
        <p:spPr bwMode="auto">
          <a:xfrm>
            <a:off x="3203848" y="0"/>
            <a:ext cx="2638425" cy="2990850"/>
          </a:xfrm>
          <a:prstGeom prst="rect">
            <a:avLst/>
          </a:prstGeom>
          <a:noFill/>
        </p:spPr>
      </p:pic>
      <p:pic>
        <p:nvPicPr>
          <p:cNvPr id="8200" name="Picture 8" descr="C:\Users\Usuario\Downloads\14-4-2012\18.7-2012\d_29[1].gif"/>
          <p:cNvPicPr>
            <a:picLocks noChangeAspect="1" noChangeArrowheads="1" noCrop="1"/>
          </p:cNvPicPr>
          <p:nvPr/>
        </p:nvPicPr>
        <p:blipFill>
          <a:blip r:embed="rId8" cstate="print"/>
          <a:srcRect/>
          <a:stretch>
            <a:fillRect/>
          </a:stretch>
        </p:blipFill>
        <p:spPr bwMode="auto">
          <a:xfrm>
            <a:off x="3203848" y="3867150"/>
            <a:ext cx="2638425" cy="2990850"/>
          </a:xfrm>
          <a:prstGeom prst="rect">
            <a:avLst/>
          </a:prstGeom>
          <a:noFill/>
        </p:spPr>
      </p:pic>
      <p:pic>
        <p:nvPicPr>
          <p:cNvPr id="8202" name="Picture 10" descr="http://katka5212.bloglap.hu/kepek/201206/divider_212.gif"/>
          <p:cNvPicPr>
            <a:picLocks noChangeAspect="1" noChangeArrowheads="1" noCrop="1"/>
          </p:cNvPicPr>
          <p:nvPr/>
        </p:nvPicPr>
        <p:blipFill>
          <a:blip r:embed="rId9" cstate="print"/>
          <a:srcRect/>
          <a:stretch>
            <a:fillRect/>
          </a:stretch>
        </p:blipFill>
        <p:spPr bwMode="auto">
          <a:xfrm>
            <a:off x="2339752" y="3429000"/>
            <a:ext cx="4514850" cy="76200"/>
          </a:xfrm>
          <a:prstGeom prst="rect">
            <a:avLst/>
          </a:prstGeom>
          <a:noFill/>
        </p:spPr>
      </p:pic>
    </p:spTree>
  </p:cSld>
  <p:clrMapOvr>
    <a:masterClrMapping/>
  </p:clrMapOvr>
  <p:transition advTm="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decel="50000" fill="hold">
                                          <p:stCondLst>
                                            <p:cond delay="0"/>
                                          </p:stCondLst>
                                        </p:cTn>
                                        <p:tgtEl>
                                          <p:spTgt spid="819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819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8194"/>
                                        </p:tgtEl>
                                        <p:attrNameLst>
                                          <p:attrName>ppt_w</p:attrName>
                                        </p:attrNameLst>
                                      </p:cBhvr>
                                      <p:tavLst>
                                        <p:tav tm="0">
                                          <p:val>
                                            <p:strVal val="#ppt_w*.05"/>
                                          </p:val>
                                        </p:tav>
                                        <p:tav tm="100000">
                                          <p:val>
                                            <p:strVal val="#ppt_w"/>
                                          </p:val>
                                        </p:tav>
                                      </p:tavLst>
                                    </p:anim>
                                    <p:anim calcmode="lin" valueType="num">
                                      <p:cBhvr>
                                        <p:cTn id="10" dur="1000" fill="hold"/>
                                        <p:tgtEl>
                                          <p:spTgt spid="819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819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819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819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Usuario\Downloads\TEXTURAS\JPEG\mod_article1070641_17[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9219" name="Picture 3" descr="C:\Users\Usuario\Downloads\14-4-2012\18.7-2012\876bb99mm222__40_[1].gif"/>
          <p:cNvPicPr>
            <a:picLocks noChangeAspect="1" noChangeArrowheads="1" noCrop="1"/>
          </p:cNvPicPr>
          <p:nvPr/>
        </p:nvPicPr>
        <p:blipFill>
          <a:blip r:embed="rId3" cstate="print"/>
          <a:srcRect/>
          <a:stretch>
            <a:fillRect/>
          </a:stretch>
        </p:blipFill>
        <p:spPr bwMode="auto">
          <a:xfrm>
            <a:off x="0" y="-1"/>
            <a:ext cx="4932040" cy="6858001"/>
          </a:xfrm>
          <a:prstGeom prst="rect">
            <a:avLst/>
          </a:prstGeom>
          <a:noFill/>
        </p:spPr>
      </p:pic>
      <p:pic>
        <p:nvPicPr>
          <p:cNvPr id="9220" name="Picture 4" descr="C:\Users\Usuario\Downloads\14-4-2012\18.7-2012\876bb99mm222__41__-_Kopi_2[1].gif"/>
          <p:cNvPicPr>
            <a:picLocks noChangeAspect="1" noChangeArrowheads="1" noCrop="1"/>
          </p:cNvPicPr>
          <p:nvPr/>
        </p:nvPicPr>
        <p:blipFill>
          <a:blip r:embed="rId4" cstate="print"/>
          <a:srcRect/>
          <a:stretch>
            <a:fillRect/>
          </a:stretch>
        </p:blipFill>
        <p:spPr bwMode="auto">
          <a:xfrm>
            <a:off x="5004048" y="0"/>
            <a:ext cx="4139952" cy="6858000"/>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Usuario\Downloads\TEXTURAS\JPEG\f9525cc5[1].jpg"/>
          <p:cNvPicPr>
            <a:picLocks noChangeAspect="1" noChangeArrowheads="1"/>
          </p:cNvPicPr>
          <p:nvPr/>
        </p:nvPicPr>
        <p:blipFill>
          <a:blip r:embed="rId2" cstate="print"/>
          <a:srcRect/>
          <a:stretch>
            <a:fillRect/>
          </a:stretch>
        </p:blipFill>
        <p:spPr bwMode="auto">
          <a:xfrm>
            <a:off x="0" y="-1"/>
            <a:ext cx="9144000" cy="6878855"/>
          </a:xfrm>
          <a:prstGeom prst="rect">
            <a:avLst/>
          </a:prstGeom>
          <a:noFill/>
        </p:spPr>
      </p:pic>
      <p:pic>
        <p:nvPicPr>
          <p:cNvPr id="24577" name="Picture 1" descr="C:\Users\Usuario\Downloads\14-4-2012\Latas, tazas, bolsos, botellas, marcos gif y otros\desert_Eagle-1[1].png"/>
          <p:cNvPicPr>
            <a:picLocks noChangeAspect="1" noChangeArrowheads="1"/>
          </p:cNvPicPr>
          <p:nvPr/>
        </p:nvPicPr>
        <p:blipFill>
          <a:blip r:embed="rId3" cstate="print"/>
          <a:srcRect/>
          <a:stretch>
            <a:fillRect/>
          </a:stretch>
        </p:blipFill>
        <p:spPr bwMode="auto">
          <a:xfrm>
            <a:off x="539552" y="404664"/>
            <a:ext cx="2367533" cy="1704975"/>
          </a:xfrm>
          <a:prstGeom prst="rect">
            <a:avLst/>
          </a:prstGeom>
          <a:noFill/>
        </p:spPr>
      </p:pic>
      <p:pic>
        <p:nvPicPr>
          <p:cNvPr id="24578" name="Picture 2" descr="C:\Users\Usuario\Downloads\14-4-2012\Latas, tazas, bolsos, botellas, marcos gif y otros\desert_Eagle-2[1].png"/>
          <p:cNvPicPr>
            <a:picLocks noChangeAspect="1" noChangeArrowheads="1"/>
          </p:cNvPicPr>
          <p:nvPr/>
        </p:nvPicPr>
        <p:blipFill>
          <a:blip r:embed="rId4" cstate="print"/>
          <a:srcRect/>
          <a:stretch>
            <a:fillRect/>
          </a:stretch>
        </p:blipFill>
        <p:spPr bwMode="auto">
          <a:xfrm>
            <a:off x="3635896" y="476672"/>
            <a:ext cx="1990725" cy="1973188"/>
          </a:xfrm>
          <a:prstGeom prst="rect">
            <a:avLst/>
          </a:prstGeom>
          <a:noFill/>
        </p:spPr>
      </p:pic>
      <p:pic>
        <p:nvPicPr>
          <p:cNvPr id="24579" name="Picture 3" descr="C:\Users\Usuario\Downloads\14-4-2012\Latas, tazas, bolsos, botellas, marcos gif y otros\desert_Eagle-3[1].png"/>
          <p:cNvPicPr>
            <a:picLocks noChangeAspect="1" noChangeArrowheads="1"/>
          </p:cNvPicPr>
          <p:nvPr/>
        </p:nvPicPr>
        <p:blipFill>
          <a:blip r:embed="rId5" cstate="print"/>
          <a:srcRect/>
          <a:stretch>
            <a:fillRect/>
          </a:stretch>
        </p:blipFill>
        <p:spPr bwMode="auto">
          <a:xfrm>
            <a:off x="6588224" y="476672"/>
            <a:ext cx="2000250" cy="1602482"/>
          </a:xfrm>
          <a:prstGeom prst="rect">
            <a:avLst/>
          </a:prstGeom>
          <a:noFill/>
        </p:spPr>
      </p:pic>
      <p:pic>
        <p:nvPicPr>
          <p:cNvPr id="24581" name="Picture 5" descr="http://katka5212.bloglap.hu/kepek/201206/hotwire_e0.gif"/>
          <p:cNvPicPr>
            <a:picLocks noChangeAspect="1" noChangeArrowheads="1" noCrop="1"/>
          </p:cNvPicPr>
          <p:nvPr/>
        </p:nvPicPr>
        <p:blipFill>
          <a:blip r:embed="rId6" cstate="print"/>
          <a:srcRect/>
          <a:stretch>
            <a:fillRect/>
          </a:stretch>
        </p:blipFill>
        <p:spPr bwMode="auto">
          <a:xfrm>
            <a:off x="2843808" y="2924944"/>
            <a:ext cx="3429000" cy="485775"/>
          </a:xfrm>
          <a:prstGeom prst="rect">
            <a:avLst/>
          </a:prstGeom>
          <a:noFill/>
        </p:spPr>
      </p:pic>
      <p:pic>
        <p:nvPicPr>
          <p:cNvPr id="24582" name="Picture 6" descr="C:\Users\Usuario\Downloads\14-4-2012\Latas, tazas, bolsos, botellas, marcos gif y otros\fe59dd13[1].gif"/>
          <p:cNvPicPr>
            <a:picLocks noChangeAspect="1" noChangeArrowheads="1" noCrop="1"/>
          </p:cNvPicPr>
          <p:nvPr/>
        </p:nvPicPr>
        <p:blipFill>
          <a:blip r:embed="rId7" cstate="print"/>
          <a:srcRect/>
          <a:stretch>
            <a:fillRect/>
          </a:stretch>
        </p:blipFill>
        <p:spPr bwMode="auto">
          <a:xfrm>
            <a:off x="467544" y="3212976"/>
            <a:ext cx="3095625" cy="3209925"/>
          </a:xfrm>
          <a:prstGeom prst="rect">
            <a:avLst/>
          </a:prstGeom>
          <a:noFill/>
        </p:spPr>
      </p:pic>
      <p:pic>
        <p:nvPicPr>
          <p:cNvPr id="24583" name="Picture 7" descr="C:\Users\Usuario\Downloads\14-4-2012\Latas, tazas, bolsos, botellas, marcos gif y otros\ec841990[1].gif"/>
          <p:cNvPicPr>
            <a:picLocks noChangeAspect="1" noChangeArrowheads="1" noCrop="1"/>
          </p:cNvPicPr>
          <p:nvPr/>
        </p:nvPicPr>
        <p:blipFill>
          <a:blip r:embed="rId8" cstate="print"/>
          <a:srcRect/>
          <a:stretch>
            <a:fillRect/>
          </a:stretch>
        </p:blipFill>
        <p:spPr bwMode="auto">
          <a:xfrm>
            <a:off x="5436096" y="3284984"/>
            <a:ext cx="3095625" cy="3209925"/>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descr="C:\Users\Usuario\Downloads\TEXTURAS\JPEG\af86d709[1] - copia.jpg"/>
          <p:cNvPicPr>
            <a:picLocks noChangeAspect="1" noChangeArrowheads="1"/>
          </p:cNvPicPr>
          <p:nvPr/>
        </p:nvPicPr>
        <p:blipFill>
          <a:blip r:embed="rId2" cstate="print"/>
          <a:srcRect/>
          <a:stretch>
            <a:fillRect/>
          </a:stretch>
        </p:blipFill>
        <p:spPr bwMode="auto">
          <a:xfrm>
            <a:off x="0" y="0"/>
            <a:ext cx="9144000" cy="6878065"/>
          </a:xfrm>
          <a:prstGeom prst="rect">
            <a:avLst/>
          </a:prstGeom>
          <a:noFill/>
        </p:spPr>
      </p:pic>
      <p:sp>
        <p:nvSpPr>
          <p:cNvPr id="4" name="3 CuadroTexto"/>
          <p:cNvSpPr txBox="1"/>
          <p:nvPr/>
        </p:nvSpPr>
        <p:spPr>
          <a:xfrm>
            <a:off x="0" y="0"/>
            <a:ext cx="9144000" cy="6863417"/>
          </a:xfrm>
          <a:prstGeom prst="rect">
            <a:avLst/>
          </a:prstGeom>
          <a:noFill/>
        </p:spPr>
        <p:txBody>
          <a:bodyPr wrap="square" rtlCol="0">
            <a:spAutoFit/>
          </a:bodyPr>
          <a:lstStyle/>
          <a:p>
            <a:pPr algn="just"/>
            <a:endParaRPr lang="es-ES" sz="2000" dirty="0" smtClean="0"/>
          </a:p>
          <a:p>
            <a:pPr algn="just"/>
            <a:endParaRPr lang="es-ES" sz="2000" dirty="0" smtClean="0"/>
          </a:p>
          <a:p>
            <a:pPr algn="just"/>
            <a:r>
              <a:rPr lang="es-ES" sz="2000" dirty="0" smtClean="0"/>
              <a:t>Un amigo mío se fue a Madrid en viaje de trabajo, sabiendo que su novia necesitaba unas gafas para la vista y, encontrando la ocasión de comprarle unas muy bonitas y baratas, entró en una óptica. Después de ver unas cuantas, se decidió por unas y se las compró... La dependienta se las envolvió y pagó la cuenta pero, al marcharse, en lugar de coger el paquete con las gafas, cogió otro muy parecido que había al lado. El paquete contenía unas bragas que una clienta de la óptica acababa de comprarse en una corsetería. </a:t>
            </a:r>
          </a:p>
          <a:p>
            <a:pPr algn="just"/>
            <a:endParaRPr lang="es-ES" sz="2000" dirty="0" smtClean="0"/>
          </a:p>
          <a:p>
            <a:pPr algn="just"/>
            <a:r>
              <a:rPr lang="es-ES" sz="2000" dirty="0" smtClean="0"/>
              <a:t>Mi amigo, que no se dio cuenta de la equivocación, se fue directamente a correos y le envió el paquete a su novia, junto con una carta. La novia al recibirlo se quedó extrañadísima con el contenido así que abrió la carta y leyó..... Querida Marta: Espero que te guste el regalo que te envío, sobre todo por la falta que te hacen, ya que llevas mucho tiempo llevando las mismas y éstas son cosas que se deben cambiar de vez en cuando. Espero haber acertado con el modelo. </a:t>
            </a:r>
          </a:p>
          <a:p>
            <a:pPr algn="just"/>
            <a:endParaRPr lang="es-ES" sz="2000" dirty="0" smtClean="0"/>
          </a:p>
          <a:p>
            <a:pPr algn="just"/>
            <a:r>
              <a:rPr lang="es-ES" sz="2000" dirty="0" smtClean="0"/>
              <a:t>La dependienta me dijo que era  la última moda, de hecho me enseñó las suyas y eran iguales. Yo, para comprobar si eran ligeras, las cogí y me las probé allí mismo. No sabes como se rió la dependienta, porque esos modelos femeninos en los hombres quedan muy graciosos y más a mí, que sabes que tengo unos rasgos muy prominentes. Una chica que había allí me ayudó también a decidir. </a:t>
            </a:r>
            <a:endParaRPr lang="es-ES" sz="2000" dirty="0"/>
          </a:p>
        </p:txBody>
      </p:sp>
      <p:pic>
        <p:nvPicPr>
          <p:cNvPr id="23554" name="Picture 2" descr="C:\Users\Usuario\Downloads\14-4-2012\Latas, tazas, bolsos, botellas, marcos gif y otros\z5007cccb7fefd[1].gif"/>
          <p:cNvPicPr>
            <a:picLocks noChangeAspect="1" noChangeArrowheads="1" noCrop="1"/>
          </p:cNvPicPr>
          <p:nvPr/>
        </p:nvPicPr>
        <p:blipFill>
          <a:blip r:embed="rId3" cstate="print"/>
          <a:srcRect/>
          <a:stretch>
            <a:fillRect/>
          </a:stretch>
        </p:blipFill>
        <p:spPr bwMode="auto">
          <a:xfrm>
            <a:off x="3563888" y="0"/>
            <a:ext cx="1619250" cy="638175"/>
          </a:xfrm>
          <a:prstGeom prst="rect">
            <a:avLst/>
          </a:prstGeom>
          <a:noFill/>
        </p:spPr>
      </p:pic>
      <p:pic>
        <p:nvPicPr>
          <p:cNvPr id="23555" name="Picture 3" descr="C:\Users\Usuario\Downloads\GIFS NUEVOS\freccia_silver1[1].gif"/>
          <p:cNvPicPr>
            <a:picLocks noChangeAspect="1" noChangeArrowheads="1" noCrop="1"/>
          </p:cNvPicPr>
          <p:nvPr/>
        </p:nvPicPr>
        <p:blipFill>
          <a:blip r:embed="rId4" cstate="print"/>
          <a:srcRect/>
          <a:stretch>
            <a:fillRect/>
          </a:stretch>
        </p:blipFill>
        <p:spPr bwMode="auto">
          <a:xfrm>
            <a:off x="6012160" y="6505575"/>
            <a:ext cx="857250" cy="352425"/>
          </a:xfrm>
          <a:prstGeom prst="rect">
            <a:avLst/>
          </a:prstGeom>
          <a:noFill/>
        </p:spPr>
      </p:pic>
      <p:pic>
        <p:nvPicPr>
          <p:cNvPr id="7" name="Picture 3" descr="C:\Users\Usuario\Downloads\GIFS NUEVOS\freccia_silver1[1].gif"/>
          <p:cNvPicPr>
            <a:picLocks noChangeAspect="1" noChangeArrowheads="1" noCrop="1"/>
          </p:cNvPicPr>
          <p:nvPr/>
        </p:nvPicPr>
        <p:blipFill>
          <a:blip r:embed="rId4" cstate="print"/>
          <a:srcRect/>
          <a:stretch>
            <a:fillRect/>
          </a:stretch>
        </p:blipFill>
        <p:spPr bwMode="auto">
          <a:xfrm>
            <a:off x="6948264" y="6505575"/>
            <a:ext cx="857250" cy="352425"/>
          </a:xfrm>
          <a:prstGeom prst="rect">
            <a:avLst/>
          </a:prstGeom>
          <a:noFill/>
        </p:spPr>
      </p:pic>
      <p:pic>
        <p:nvPicPr>
          <p:cNvPr id="8" name="Picture 3" descr="C:\Users\Usuario\Downloads\GIFS NUEVOS\freccia_silver1[1].gif"/>
          <p:cNvPicPr>
            <a:picLocks noChangeAspect="1" noChangeArrowheads="1" noCrop="1"/>
          </p:cNvPicPr>
          <p:nvPr/>
        </p:nvPicPr>
        <p:blipFill>
          <a:blip r:embed="rId4" cstate="print"/>
          <a:srcRect/>
          <a:stretch>
            <a:fillRect/>
          </a:stretch>
        </p:blipFill>
        <p:spPr bwMode="auto">
          <a:xfrm>
            <a:off x="7956376" y="6505575"/>
            <a:ext cx="857250" cy="352425"/>
          </a:xfrm>
          <a:prstGeom prst="rect">
            <a:avLst/>
          </a:prstGeom>
          <a:noFill/>
        </p:spPr>
      </p:pic>
    </p:spTree>
  </p:cSld>
  <p:clrMapOvr>
    <a:masterClrMapping/>
  </p:clrMapOvr>
  <p:transition advTm="33000">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descr="C:\Users\Usuario\Downloads\TEXTURAS\JPEG\af86d709[1] - copi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5 CuadroTexto"/>
          <p:cNvSpPr txBox="1"/>
          <p:nvPr/>
        </p:nvSpPr>
        <p:spPr>
          <a:xfrm>
            <a:off x="0" y="0"/>
            <a:ext cx="9144000" cy="6278642"/>
          </a:xfrm>
          <a:prstGeom prst="rect">
            <a:avLst/>
          </a:prstGeom>
          <a:noFill/>
        </p:spPr>
        <p:txBody>
          <a:bodyPr wrap="square" rtlCol="0">
            <a:spAutoFit/>
          </a:bodyPr>
          <a:lstStyle/>
          <a:p>
            <a:endParaRPr lang="es-ES" dirty="0" smtClean="0"/>
          </a:p>
          <a:p>
            <a:endParaRPr lang="es-ES" dirty="0" smtClean="0"/>
          </a:p>
          <a:p>
            <a:endParaRPr lang="es-ES" dirty="0" smtClean="0"/>
          </a:p>
          <a:p>
            <a:pPr algn="just"/>
            <a:r>
              <a:rPr lang="es-ES" sz="2000" dirty="0" smtClean="0"/>
              <a:t>Me las pidió, se quitó las suyas y se las puso para que yo pudiera ver el efecto. A esta chica le lucían menos que a la dependienta, porque el pelo se las tapaba un poco por los lados, pero aún así, me pareció que le favorecían muchísimo. Finalmente me decidí y te las compré. Póntelas y se las enseñas a tus padres, hermanos y, en fin, a todo el mundo, a ver qué dicen. Al principio te sentirás rara..., acostumbrada a ir con las viejas, y últimamente a no llevar ningunas...pero sobre todo,  mira que no te estén pequeñas, si no te van a dejar señal  cuando te las quites. </a:t>
            </a:r>
          </a:p>
          <a:p>
            <a:pPr algn="just"/>
            <a:endParaRPr lang="es-ES" sz="2000" dirty="0" smtClean="0"/>
          </a:p>
          <a:p>
            <a:pPr algn="just"/>
            <a:r>
              <a:rPr lang="es-ES" sz="2000" dirty="0" smtClean="0"/>
              <a:t>Ah, y ten cuidado también de que no te estén grandes, no sea que se te caigan cuando vayas andando. Para que te sean útiles y resulten más bonitas, me han aconsejado que las limpies muy a menudo. Igualmente me recomendaron que tengas cuidado con los roces porque se acaban estropeando. Llévalas con cuidado y, sobre todo, no vayas a dejártelas por ahí y las pierdas, que tú tienes la costumbre de quitártelas en cualquier parte. En fin, para que te voy a decir más... </a:t>
            </a:r>
          </a:p>
          <a:p>
            <a:pPr algn="just"/>
            <a:endParaRPr lang="es-ES" sz="2000" dirty="0" smtClean="0"/>
          </a:p>
          <a:p>
            <a:pPr algn="just"/>
            <a:r>
              <a:rPr lang="es-ES" sz="2000" dirty="0" smtClean="0"/>
              <a:t>Estoy deseando vértelas puestas.. Creo que este es el mejor regalo que podía hacerte.</a:t>
            </a:r>
          </a:p>
          <a:p>
            <a:pPr algn="ctr"/>
            <a:r>
              <a:rPr lang="es-ES" sz="2800" dirty="0" smtClean="0"/>
              <a:t>Un beso tu Carlos</a:t>
            </a:r>
            <a:endParaRPr lang="es-ES" sz="2800" dirty="0"/>
          </a:p>
        </p:txBody>
      </p:sp>
      <p:pic>
        <p:nvPicPr>
          <p:cNvPr id="22530" name="Picture 2" descr="C:\Users\Usuario\Downloads\14-4-2012\Latas, tazas, bolsos, botellas, marcos gif y otros\z5007ccefb9f23[1].gif"/>
          <p:cNvPicPr>
            <a:picLocks noChangeAspect="1" noChangeArrowheads="1" noCrop="1"/>
          </p:cNvPicPr>
          <p:nvPr/>
        </p:nvPicPr>
        <p:blipFill>
          <a:blip r:embed="rId3" cstate="print"/>
          <a:srcRect/>
          <a:stretch>
            <a:fillRect/>
          </a:stretch>
        </p:blipFill>
        <p:spPr bwMode="auto">
          <a:xfrm>
            <a:off x="2051720" y="0"/>
            <a:ext cx="5219700" cy="638175"/>
          </a:xfrm>
          <a:prstGeom prst="rect">
            <a:avLst/>
          </a:prstGeom>
          <a:noFill/>
        </p:spPr>
      </p:pic>
    </p:spTree>
  </p:cSld>
  <p:clrMapOvr>
    <a:masterClrMapping/>
  </p:clrMapOvr>
  <p:transition advTm="20000">
    <p:checke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Users\Usuario\Downloads\TEXTURAS\texturas gifs\e0e1116c[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21506" name="Picture 2" descr="C:\Users\Usuario\Downloads\14-4-2012\18.7-2012\a84_1[1].gif"/>
          <p:cNvPicPr>
            <a:picLocks noChangeAspect="1" noChangeArrowheads="1" noCrop="1"/>
          </p:cNvPicPr>
          <p:nvPr/>
        </p:nvPicPr>
        <p:blipFill>
          <a:blip r:embed="rId3" cstate="print"/>
          <a:srcRect/>
          <a:stretch>
            <a:fillRect/>
          </a:stretch>
        </p:blipFill>
        <p:spPr bwMode="auto">
          <a:xfrm>
            <a:off x="1547664" y="1052736"/>
            <a:ext cx="1910005" cy="2016223"/>
          </a:xfrm>
          <a:prstGeom prst="rect">
            <a:avLst/>
          </a:prstGeom>
          <a:noFill/>
        </p:spPr>
      </p:pic>
      <p:pic>
        <p:nvPicPr>
          <p:cNvPr id="21507" name="Picture 3" descr="C:\Users\Usuario\Downloads\14-4-2012\18.7-2012\a84_2[1].gif"/>
          <p:cNvPicPr>
            <a:picLocks noChangeAspect="1" noChangeArrowheads="1" noCrop="1"/>
          </p:cNvPicPr>
          <p:nvPr/>
        </p:nvPicPr>
        <p:blipFill>
          <a:blip r:embed="rId4" cstate="print"/>
          <a:srcRect/>
          <a:stretch>
            <a:fillRect/>
          </a:stretch>
        </p:blipFill>
        <p:spPr bwMode="auto">
          <a:xfrm>
            <a:off x="3635896" y="3573016"/>
            <a:ext cx="2019300" cy="2142753"/>
          </a:xfrm>
          <a:prstGeom prst="rect">
            <a:avLst/>
          </a:prstGeom>
          <a:noFill/>
        </p:spPr>
      </p:pic>
      <p:pic>
        <p:nvPicPr>
          <p:cNvPr id="21508" name="Picture 4" descr="C:\Users\Usuario\Downloads\14-4-2012\18.7-2012\a84_3[1].gif"/>
          <p:cNvPicPr>
            <a:picLocks noChangeAspect="1" noChangeArrowheads="1" noCrop="1"/>
          </p:cNvPicPr>
          <p:nvPr/>
        </p:nvPicPr>
        <p:blipFill>
          <a:blip r:embed="rId5" cstate="print"/>
          <a:srcRect/>
          <a:stretch>
            <a:fillRect/>
          </a:stretch>
        </p:blipFill>
        <p:spPr bwMode="auto">
          <a:xfrm>
            <a:off x="3779912" y="1124744"/>
            <a:ext cx="1724794" cy="1923809"/>
          </a:xfrm>
          <a:prstGeom prst="rect">
            <a:avLst/>
          </a:prstGeom>
          <a:noFill/>
        </p:spPr>
      </p:pic>
      <p:pic>
        <p:nvPicPr>
          <p:cNvPr id="21509" name="Picture 5" descr="C:\Users\Usuario\Downloads\14-4-2012\18.7-2012\a84_4[1].gif"/>
          <p:cNvPicPr>
            <a:picLocks noChangeAspect="1" noChangeArrowheads="1" noCrop="1"/>
          </p:cNvPicPr>
          <p:nvPr/>
        </p:nvPicPr>
        <p:blipFill>
          <a:blip r:embed="rId6" cstate="print"/>
          <a:srcRect/>
          <a:stretch>
            <a:fillRect/>
          </a:stretch>
        </p:blipFill>
        <p:spPr bwMode="auto">
          <a:xfrm>
            <a:off x="1547664" y="3284984"/>
            <a:ext cx="1752600" cy="2438400"/>
          </a:xfrm>
          <a:prstGeom prst="rect">
            <a:avLst/>
          </a:prstGeom>
          <a:noFill/>
        </p:spPr>
      </p:pic>
      <p:pic>
        <p:nvPicPr>
          <p:cNvPr id="21510" name="Picture 6" descr="C:\Users\Usuario\Downloads\14-4-2012\18.7-2012\a84_5[1].gif"/>
          <p:cNvPicPr>
            <a:picLocks noChangeAspect="1" noChangeArrowheads="1" noCrop="1"/>
          </p:cNvPicPr>
          <p:nvPr/>
        </p:nvPicPr>
        <p:blipFill>
          <a:blip r:embed="rId7" cstate="print"/>
          <a:srcRect/>
          <a:stretch>
            <a:fillRect/>
          </a:stretch>
        </p:blipFill>
        <p:spPr bwMode="auto">
          <a:xfrm>
            <a:off x="6084168" y="3501008"/>
            <a:ext cx="1512168" cy="2250951"/>
          </a:xfrm>
          <a:prstGeom prst="rect">
            <a:avLst/>
          </a:prstGeom>
          <a:noFill/>
        </p:spPr>
      </p:pic>
      <p:pic>
        <p:nvPicPr>
          <p:cNvPr id="21511" name="Picture 7" descr="C:\Users\Usuario\Downloads\14-4-2012\18.7-2012\a84_6[1].gif"/>
          <p:cNvPicPr>
            <a:picLocks noChangeAspect="1" noChangeArrowheads="1" noCrop="1"/>
          </p:cNvPicPr>
          <p:nvPr/>
        </p:nvPicPr>
        <p:blipFill>
          <a:blip r:embed="rId8" cstate="print"/>
          <a:srcRect/>
          <a:stretch>
            <a:fillRect/>
          </a:stretch>
        </p:blipFill>
        <p:spPr bwMode="auto">
          <a:xfrm>
            <a:off x="5868144" y="1124744"/>
            <a:ext cx="1790700" cy="1872208"/>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Usuario\Downloads\TEXTURAS\JPEG\1227975753_76[1] (2).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pic>
        <p:nvPicPr>
          <p:cNvPr id="20481" name="Picture 1" descr="C:\Users\Usuario\Downloads\14-4-2012\18.7-2012\d_1[1].gif"/>
          <p:cNvPicPr>
            <a:picLocks noChangeAspect="1" noChangeArrowheads="1" noCrop="1"/>
          </p:cNvPicPr>
          <p:nvPr/>
        </p:nvPicPr>
        <p:blipFill>
          <a:blip r:embed="rId3" cstate="print"/>
          <a:srcRect/>
          <a:stretch>
            <a:fillRect/>
          </a:stretch>
        </p:blipFill>
        <p:spPr bwMode="auto">
          <a:xfrm>
            <a:off x="0" y="0"/>
            <a:ext cx="1476375" cy="2047875"/>
          </a:xfrm>
          <a:prstGeom prst="rect">
            <a:avLst/>
          </a:prstGeom>
          <a:noFill/>
        </p:spPr>
      </p:pic>
      <p:pic>
        <p:nvPicPr>
          <p:cNvPr id="20482" name="Picture 2" descr="C:\Users\Usuario\Downloads\14-4-2012\18.7-2012\d_2[1].gif"/>
          <p:cNvPicPr>
            <a:picLocks noChangeAspect="1" noChangeArrowheads="1"/>
          </p:cNvPicPr>
          <p:nvPr/>
        </p:nvPicPr>
        <p:blipFill>
          <a:blip r:embed="rId4" cstate="print"/>
          <a:srcRect/>
          <a:stretch>
            <a:fillRect/>
          </a:stretch>
        </p:blipFill>
        <p:spPr bwMode="auto">
          <a:xfrm>
            <a:off x="1835696" y="0"/>
            <a:ext cx="1476375" cy="2047875"/>
          </a:xfrm>
          <a:prstGeom prst="rect">
            <a:avLst/>
          </a:prstGeom>
          <a:noFill/>
        </p:spPr>
      </p:pic>
      <p:pic>
        <p:nvPicPr>
          <p:cNvPr id="20483" name="Picture 3" descr="C:\Users\Usuario\Downloads\14-4-2012\18.7-2012\d_3[1].gif"/>
          <p:cNvPicPr>
            <a:picLocks noChangeAspect="1" noChangeArrowheads="1" noCrop="1"/>
          </p:cNvPicPr>
          <p:nvPr/>
        </p:nvPicPr>
        <p:blipFill>
          <a:blip r:embed="rId5" cstate="print"/>
          <a:srcRect/>
          <a:stretch>
            <a:fillRect/>
          </a:stretch>
        </p:blipFill>
        <p:spPr bwMode="auto">
          <a:xfrm>
            <a:off x="3707904" y="0"/>
            <a:ext cx="1476375" cy="2047875"/>
          </a:xfrm>
          <a:prstGeom prst="rect">
            <a:avLst/>
          </a:prstGeom>
          <a:noFill/>
        </p:spPr>
      </p:pic>
      <p:pic>
        <p:nvPicPr>
          <p:cNvPr id="20484" name="Picture 4" descr="C:\Users\Usuario\Downloads\14-4-2012\18.7-2012\d_4[1].gif"/>
          <p:cNvPicPr>
            <a:picLocks noChangeAspect="1" noChangeArrowheads="1" noCrop="1"/>
          </p:cNvPicPr>
          <p:nvPr/>
        </p:nvPicPr>
        <p:blipFill>
          <a:blip r:embed="rId6" cstate="print"/>
          <a:srcRect/>
          <a:stretch>
            <a:fillRect/>
          </a:stretch>
        </p:blipFill>
        <p:spPr bwMode="auto">
          <a:xfrm>
            <a:off x="5724128" y="0"/>
            <a:ext cx="1476375" cy="2047875"/>
          </a:xfrm>
          <a:prstGeom prst="rect">
            <a:avLst/>
          </a:prstGeom>
          <a:noFill/>
        </p:spPr>
      </p:pic>
      <p:pic>
        <p:nvPicPr>
          <p:cNvPr id="20485" name="Picture 5" descr="C:\Users\Usuario\Downloads\14-4-2012\18.7-2012\d_5[1].gif"/>
          <p:cNvPicPr>
            <a:picLocks noChangeAspect="1" noChangeArrowheads="1" noCrop="1"/>
          </p:cNvPicPr>
          <p:nvPr/>
        </p:nvPicPr>
        <p:blipFill>
          <a:blip r:embed="rId7" cstate="print"/>
          <a:srcRect/>
          <a:stretch>
            <a:fillRect/>
          </a:stretch>
        </p:blipFill>
        <p:spPr bwMode="auto">
          <a:xfrm>
            <a:off x="7667625" y="0"/>
            <a:ext cx="1476375" cy="2047875"/>
          </a:xfrm>
          <a:prstGeom prst="rect">
            <a:avLst/>
          </a:prstGeom>
          <a:noFill/>
        </p:spPr>
      </p:pic>
      <p:pic>
        <p:nvPicPr>
          <p:cNvPr id="20486" name="Picture 6" descr="C:\Users\Usuario\Downloads\14-4-2012\18.7-2012\d_6[1].gif"/>
          <p:cNvPicPr>
            <a:picLocks noChangeAspect="1" noChangeArrowheads="1" noCrop="1"/>
          </p:cNvPicPr>
          <p:nvPr/>
        </p:nvPicPr>
        <p:blipFill>
          <a:blip r:embed="rId8" cstate="print"/>
          <a:srcRect/>
          <a:stretch>
            <a:fillRect/>
          </a:stretch>
        </p:blipFill>
        <p:spPr bwMode="auto">
          <a:xfrm>
            <a:off x="5724128" y="4810125"/>
            <a:ext cx="1476375" cy="2047875"/>
          </a:xfrm>
          <a:prstGeom prst="rect">
            <a:avLst/>
          </a:prstGeom>
          <a:noFill/>
        </p:spPr>
      </p:pic>
      <p:pic>
        <p:nvPicPr>
          <p:cNvPr id="20487" name="Picture 7" descr="C:\Users\Usuario\Downloads\14-4-2012\18.7-2012\d_10[1].gif"/>
          <p:cNvPicPr>
            <a:picLocks noChangeAspect="1" noChangeArrowheads="1" noCrop="1"/>
          </p:cNvPicPr>
          <p:nvPr/>
        </p:nvPicPr>
        <p:blipFill>
          <a:blip r:embed="rId9" cstate="print"/>
          <a:srcRect/>
          <a:stretch>
            <a:fillRect/>
          </a:stretch>
        </p:blipFill>
        <p:spPr bwMode="auto">
          <a:xfrm>
            <a:off x="3779912" y="4810125"/>
            <a:ext cx="1476375" cy="2047875"/>
          </a:xfrm>
          <a:prstGeom prst="rect">
            <a:avLst/>
          </a:prstGeom>
          <a:noFill/>
        </p:spPr>
      </p:pic>
      <p:pic>
        <p:nvPicPr>
          <p:cNvPr id="20488" name="Picture 8" descr="C:\Users\Usuario\Downloads\14-4-2012\18.7-2012\d_15[1].gif"/>
          <p:cNvPicPr>
            <a:picLocks noChangeAspect="1" noChangeArrowheads="1" noCrop="1"/>
          </p:cNvPicPr>
          <p:nvPr/>
        </p:nvPicPr>
        <p:blipFill>
          <a:blip r:embed="rId10" cstate="print"/>
          <a:srcRect/>
          <a:stretch>
            <a:fillRect/>
          </a:stretch>
        </p:blipFill>
        <p:spPr bwMode="auto">
          <a:xfrm>
            <a:off x="1907704" y="4810125"/>
            <a:ext cx="1476375" cy="2047875"/>
          </a:xfrm>
          <a:prstGeom prst="rect">
            <a:avLst/>
          </a:prstGeom>
          <a:noFill/>
        </p:spPr>
      </p:pic>
      <p:pic>
        <p:nvPicPr>
          <p:cNvPr id="20489" name="Picture 9" descr="C:\Users\Usuario\Downloads\14-4-2012\18.7-2012\d_18[1].gif"/>
          <p:cNvPicPr>
            <a:picLocks noChangeAspect="1" noChangeArrowheads="1" noCrop="1"/>
          </p:cNvPicPr>
          <p:nvPr/>
        </p:nvPicPr>
        <p:blipFill>
          <a:blip r:embed="rId11" cstate="print"/>
          <a:srcRect/>
          <a:stretch>
            <a:fillRect/>
          </a:stretch>
        </p:blipFill>
        <p:spPr bwMode="auto">
          <a:xfrm>
            <a:off x="7667625" y="4810125"/>
            <a:ext cx="1476375" cy="2047875"/>
          </a:xfrm>
          <a:prstGeom prst="rect">
            <a:avLst/>
          </a:prstGeom>
          <a:noFill/>
        </p:spPr>
      </p:pic>
      <p:pic>
        <p:nvPicPr>
          <p:cNvPr id="20490" name="Picture 10" descr="C:\Users\Usuario\Downloads\14-4-2012\18.7-2012\d_20[1].gif"/>
          <p:cNvPicPr>
            <a:picLocks noChangeAspect="1" noChangeArrowheads="1" noCrop="1"/>
          </p:cNvPicPr>
          <p:nvPr/>
        </p:nvPicPr>
        <p:blipFill>
          <a:blip r:embed="rId12" cstate="print"/>
          <a:srcRect/>
          <a:stretch>
            <a:fillRect/>
          </a:stretch>
        </p:blipFill>
        <p:spPr bwMode="auto">
          <a:xfrm>
            <a:off x="0" y="4810125"/>
            <a:ext cx="1476375" cy="2047875"/>
          </a:xfrm>
          <a:prstGeom prst="rect">
            <a:avLst/>
          </a:prstGeom>
          <a:noFill/>
        </p:spPr>
      </p:pic>
      <p:pic>
        <p:nvPicPr>
          <p:cNvPr id="20491" name="Picture 11" descr="C:\Users\Usuario\Downloads\14-4-2012\18.7-2012\d_22[1].gif"/>
          <p:cNvPicPr>
            <a:picLocks noChangeAspect="1" noChangeArrowheads="1" noCrop="1"/>
          </p:cNvPicPr>
          <p:nvPr/>
        </p:nvPicPr>
        <p:blipFill>
          <a:blip r:embed="rId13" cstate="print"/>
          <a:srcRect/>
          <a:stretch>
            <a:fillRect/>
          </a:stretch>
        </p:blipFill>
        <p:spPr bwMode="auto">
          <a:xfrm>
            <a:off x="1115616" y="2564904"/>
            <a:ext cx="1476375" cy="2047875"/>
          </a:xfrm>
          <a:prstGeom prst="rect">
            <a:avLst/>
          </a:prstGeom>
          <a:noFill/>
        </p:spPr>
      </p:pic>
      <p:pic>
        <p:nvPicPr>
          <p:cNvPr id="20492" name="Picture 12" descr="C:\Users\Usuario\Downloads\14-4-2012\18.7-2012\d_23[1].gif"/>
          <p:cNvPicPr>
            <a:picLocks noChangeAspect="1" noChangeArrowheads="1" noCrop="1"/>
          </p:cNvPicPr>
          <p:nvPr/>
        </p:nvPicPr>
        <p:blipFill>
          <a:blip r:embed="rId14" cstate="print"/>
          <a:srcRect/>
          <a:stretch>
            <a:fillRect/>
          </a:stretch>
        </p:blipFill>
        <p:spPr bwMode="auto">
          <a:xfrm>
            <a:off x="3059832" y="2348880"/>
            <a:ext cx="1476375" cy="2407915"/>
          </a:xfrm>
          <a:prstGeom prst="rect">
            <a:avLst/>
          </a:prstGeom>
          <a:noFill/>
        </p:spPr>
      </p:pic>
      <p:pic>
        <p:nvPicPr>
          <p:cNvPr id="20493" name="Picture 13" descr="C:\Users\Usuario\Downloads\14-4-2012\18.7-2012\d_24[1].gif"/>
          <p:cNvPicPr>
            <a:picLocks noChangeAspect="1" noChangeArrowheads="1" noCrop="1"/>
          </p:cNvPicPr>
          <p:nvPr/>
        </p:nvPicPr>
        <p:blipFill>
          <a:blip r:embed="rId15" cstate="print"/>
          <a:srcRect/>
          <a:stretch>
            <a:fillRect/>
          </a:stretch>
        </p:blipFill>
        <p:spPr bwMode="auto">
          <a:xfrm>
            <a:off x="4860032" y="2204864"/>
            <a:ext cx="1290439" cy="2762228"/>
          </a:xfrm>
          <a:prstGeom prst="rect">
            <a:avLst/>
          </a:prstGeom>
          <a:noFill/>
        </p:spPr>
      </p:pic>
      <p:pic>
        <p:nvPicPr>
          <p:cNvPr id="20494" name="Picture 14" descr="C:\Users\Usuario\Downloads\14-4-2012\18.7-2012\d_26[1].gif"/>
          <p:cNvPicPr>
            <a:picLocks noChangeAspect="1" noChangeArrowheads="1" noCrop="1"/>
          </p:cNvPicPr>
          <p:nvPr/>
        </p:nvPicPr>
        <p:blipFill>
          <a:blip r:embed="rId16" cstate="print"/>
          <a:srcRect/>
          <a:stretch>
            <a:fillRect/>
          </a:stretch>
        </p:blipFill>
        <p:spPr bwMode="auto">
          <a:xfrm>
            <a:off x="6588224" y="2276872"/>
            <a:ext cx="1704975" cy="2439913"/>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Usuario\Downloads\TEXTURAS\JPEG\4af01278[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8433" name="Picture 1" descr="C:\Users\Usuario\Downloads\14-4-2012\18.7-2012\a84_8[1].gif"/>
          <p:cNvPicPr>
            <a:picLocks noChangeAspect="1" noChangeArrowheads="1" noCrop="1"/>
          </p:cNvPicPr>
          <p:nvPr/>
        </p:nvPicPr>
        <p:blipFill>
          <a:blip r:embed="rId3" cstate="print"/>
          <a:srcRect/>
          <a:stretch>
            <a:fillRect/>
          </a:stretch>
        </p:blipFill>
        <p:spPr bwMode="auto">
          <a:xfrm>
            <a:off x="3779912" y="3717032"/>
            <a:ext cx="1590675" cy="2533650"/>
          </a:xfrm>
          <a:prstGeom prst="rect">
            <a:avLst/>
          </a:prstGeom>
          <a:noFill/>
        </p:spPr>
      </p:pic>
      <p:pic>
        <p:nvPicPr>
          <p:cNvPr id="18434" name="Picture 2" descr="C:\Users\Usuario\Downloads\14-4-2012\18.7-2012\a84_9[1].gif"/>
          <p:cNvPicPr>
            <a:picLocks noChangeAspect="1" noChangeArrowheads="1" noCrop="1"/>
          </p:cNvPicPr>
          <p:nvPr/>
        </p:nvPicPr>
        <p:blipFill>
          <a:blip r:embed="rId4" cstate="print"/>
          <a:srcRect/>
          <a:stretch>
            <a:fillRect/>
          </a:stretch>
        </p:blipFill>
        <p:spPr bwMode="auto">
          <a:xfrm>
            <a:off x="6516216" y="3717032"/>
            <a:ext cx="1943100" cy="2533650"/>
          </a:xfrm>
          <a:prstGeom prst="rect">
            <a:avLst/>
          </a:prstGeom>
          <a:noFill/>
        </p:spPr>
      </p:pic>
      <p:pic>
        <p:nvPicPr>
          <p:cNvPr id="18435" name="Picture 3" descr="C:\Users\Usuario\Downloads\14-4-2012\18.7-2012\a84_10[1].gif"/>
          <p:cNvPicPr>
            <a:picLocks noChangeAspect="1" noChangeArrowheads="1" noCrop="1"/>
          </p:cNvPicPr>
          <p:nvPr/>
        </p:nvPicPr>
        <p:blipFill>
          <a:blip r:embed="rId5" cstate="print"/>
          <a:srcRect/>
          <a:stretch>
            <a:fillRect/>
          </a:stretch>
        </p:blipFill>
        <p:spPr bwMode="auto">
          <a:xfrm>
            <a:off x="6012160" y="548680"/>
            <a:ext cx="2476500" cy="2448272"/>
          </a:xfrm>
          <a:prstGeom prst="rect">
            <a:avLst/>
          </a:prstGeom>
          <a:noFill/>
        </p:spPr>
      </p:pic>
      <p:pic>
        <p:nvPicPr>
          <p:cNvPr id="18436" name="Picture 4" descr="C:\Users\Usuario\Downloads\14-4-2012\18.7-2012\a84_11[1].gif"/>
          <p:cNvPicPr>
            <a:picLocks noChangeAspect="1" noChangeArrowheads="1" noCrop="1"/>
          </p:cNvPicPr>
          <p:nvPr/>
        </p:nvPicPr>
        <p:blipFill>
          <a:blip r:embed="rId6" cstate="print"/>
          <a:srcRect/>
          <a:stretch>
            <a:fillRect/>
          </a:stretch>
        </p:blipFill>
        <p:spPr bwMode="auto">
          <a:xfrm>
            <a:off x="611560" y="3717032"/>
            <a:ext cx="2524125" cy="2447925"/>
          </a:xfrm>
          <a:prstGeom prst="rect">
            <a:avLst/>
          </a:prstGeom>
          <a:noFill/>
        </p:spPr>
      </p:pic>
      <p:pic>
        <p:nvPicPr>
          <p:cNvPr id="18437" name="Picture 5" descr="C:\Users\Usuario\Downloads\14-4-2012\18.7-2012\a84_12[1].gif"/>
          <p:cNvPicPr>
            <a:picLocks noChangeAspect="1" noChangeArrowheads="1" noCrop="1"/>
          </p:cNvPicPr>
          <p:nvPr/>
        </p:nvPicPr>
        <p:blipFill>
          <a:blip r:embed="rId7" cstate="print"/>
          <a:srcRect/>
          <a:stretch>
            <a:fillRect/>
          </a:stretch>
        </p:blipFill>
        <p:spPr bwMode="auto">
          <a:xfrm>
            <a:off x="611560" y="620688"/>
            <a:ext cx="2209800" cy="2505075"/>
          </a:xfrm>
          <a:prstGeom prst="rect">
            <a:avLst/>
          </a:prstGeom>
          <a:noFill/>
        </p:spPr>
      </p:pic>
      <p:pic>
        <p:nvPicPr>
          <p:cNvPr id="18438" name="Picture 6" descr="C:\Users\Usuario\Downloads\14-4-2012\18.7-2012\a84_7[1].gif"/>
          <p:cNvPicPr>
            <a:picLocks noChangeAspect="1" noChangeArrowheads="1" noCrop="1"/>
          </p:cNvPicPr>
          <p:nvPr/>
        </p:nvPicPr>
        <p:blipFill>
          <a:blip r:embed="rId8" cstate="print"/>
          <a:srcRect/>
          <a:stretch>
            <a:fillRect/>
          </a:stretch>
        </p:blipFill>
        <p:spPr bwMode="auto">
          <a:xfrm>
            <a:off x="3275856" y="548680"/>
            <a:ext cx="2219325" cy="2505075"/>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Usuario\Downloads\TEXTURAS\PNG\rozsa1[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6385" name="Picture 1" descr="C:\Users\Usuario\Downloads\14-4-2012\RELOJES y SIGNOS ZODIACO\mod_article47088899_4feb42de0d8f1[1].png"/>
          <p:cNvPicPr>
            <a:picLocks noChangeAspect="1" noChangeArrowheads="1"/>
          </p:cNvPicPr>
          <p:nvPr/>
        </p:nvPicPr>
        <p:blipFill>
          <a:blip r:embed="rId3" cstate="print"/>
          <a:srcRect/>
          <a:stretch>
            <a:fillRect/>
          </a:stretch>
        </p:blipFill>
        <p:spPr bwMode="auto">
          <a:xfrm>
            <a:off x="1547664" y="1700808"/>
            <a:ext cx="1743075" cy="1728192"/>
          </a:xfrm>
          <a:prstGeom prst="rect">
            <a:avLst/>
          </a:prstGeom>
          <a:noFill/>
        </p:spPr>
      </p:pic>
      <p:pic>
        <p:nvPicPr>
          <p:cNvPr id="16386" name="Picture 2" descr="C:\Users\Usuario\Downloads\14-4-2012\RELOJES y SIGNOS ZODIACO\mod_article47088899_4feb42f145fd0[1].png"/>
          <p:cNvPicPr>
            <a:picLocks noChangeAspect="1" noChangeArrowheads="1"/>
          </p:cNvPicPr>
          <p:nvPr/>
        </p:nvPicPr>
        <p:blipFill>
          <a:blip r:embed="rId4" cstate="print"/>
          <a:srcRect/>
          <a:stretch>
            <a:fillRect/>
          </a:stretch>
        </p:blipFill>
        <p:spPr bwMode="auto">
          <a:xfrm>
            <a:off x="3563888" y="3573016"/>
            <a:ext cx="1757363" cy="1565969"/>
          </a:xfrm>
          <a:prstGeom prst="rect">
            <a:avLst/>
          </a:prstGeom>
          <a:noFill/>
        </p:spPr>
      </p:pic>
      <p:pic>
        <p:nvPicPr>
          <p:cNvPr id="16387" name="Picture 3" descr="C:\Users\Usuario\Downloads\14-4-2012\RELOJES y SIGNOS ZODIACO\mod_article47088899_4feb43b2bc147[1].png"/>
          <p:cNvPicPr>
            <a:picLocks noChangeAspect="1" noChangeArrowheads="1"/>
          </p:cNvPicPr>
          <p:nvPr/>
        </p:nvPicPr>
        <p:blipFill>
          <a:blip r:embed="rId5" cstate="print"/>
          <a:srcRect/>
          <a:stretch>
            <a:fillRect/>
          </a:stretch>
        </p:blipFill>
        <p:spPr bwMode="auto">
          <a:xfrm>
            <a:off x="5652120" y="3573016"/>
            <a:ext cx="1778000" cy="1519361"/>
          </a:xfrm>
          <a:prstGeom prst="rect">
            <a:avLst/>
          </a:prstGeom>
          <a:noFill/>
        </p:spPr>
      </p:pic>
      <p:pic>
        <p:nvPicPr>
          <p:cNvPr id="16388" name="Picture 4" descr="C:\Users\Usuario\Downloads\14-4-2012\RELOJES y SIGNOS ZODIACO\mod_article47088899_4feb43d4ab38d[1].png"/>
          <p:cNvPicPr>
            <a:picLocks noChangeAspect="1" noChangeArrowheads="1"/>
          </p:cNvPicPr>
          <p:nvPr/>
        </p:nvPicPr>
        <p:blipFill>
          <a:blip r:embed="rId6" cstate="print"/>
          <a:srcRect/>
          <a:stretch>
            <a:fillRect/>
          </a:stretch>
        </p:blipFill>
        <p:spPr bwMode="auto">
          <a:xfrm>
            <a:off x="1619672" y="3573016"/>
            <a:ext cx="1728787" cy="1631627"/>
          </a:xfrm>
          <a:prstGeom prst="rect">
            <a:avLst/>
          </a:prstGeom>
          <a:noFill/>
        </p:spPr>
      </p:pic>
      <p:pic>
        <p:nvPicPr>
          <p:cNvPr id="16389" name="Picture 5" descr="C:\Users\Usuario\Downloads\14-4-2012\RELOJES y SIGNOS ZODIACO\mod_article47088899_4feb432f2435f[1].png"/>
          <p:cNvPicPr>
            <a:picLocks noChangeAspect="1" noChangeArrowheads="1"/>
          </p:cNvPicPr>
          <p:nvPr/>
        </p:nvPicPr>
        <p:blipFill>
          <a:blip r:embed="rId7" cstate="print"/>
          <a:srcRect/>
          <a:stretch>
            <a:fillRect/>
          </a:stretch>
        </p:blipFill>
        <p:spPr bwMode="auto">
          <a:xfrm rot="5400000">
            <a:off x="5705883" y="1647044"/>
            <a:ext cx="1656185" cy="1763713"/>
          </a:xfrm>
          <a:prstGeom prst="rect">
            <a:avLst/>
          </a:prstGeom>
          <a:noFill/>
        </p:spPr>
      </p:pic>
      <p:pic>
        <p:nvPicPr>
          <p:cNvPr id="16390" name="Picture 6" descr="C:\Users\Usuario\Downloads\14-4-2012\RELOJES y SIGNOS ZODIACO\mod_article47088899_4feb438d2e02c[1].png"/>
          <p:cNvPicPr>
            <a:picLocks noChangeAspect="1" noChangeArrowheads="1"/>
          </p:cNvPicPr>
          <p:nvPr/>
        </p:nvPicPr>
        <p:blipFill>
          <a:blip r:embed="rId8" cstate="print"/>
          <a:srcRect/>
          <a:stretch>
            <a:fillRect/>
          </a:stretch>
        </p:blipFill>
        <p:spPr bwMode="auto">
          <a:xfrm>
            <a:off x="3491880" y="1628800"/>
            <a:ext cx="1746250" cy="1800200"/>
          </a:xfrm>
          <a:prstGeom prst="rect">
            <a:avLst/>
          </a:prstGeom>
          <a:noFill/>
        </p:spPr>
      </p:pic>
    </p:spTree>
  </p:cSld>
  <p:clrMapOvr>
    <a:masterClrMapping/>
  </p:clrMapOvr>
  <p:transition advTm="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 decel="50000" fill="hold">
                                          <p:stCondLst>
                                            <p:cond delay="0"/>
                                          </p:stCondLst>
                                        </p:cTn>
                                        <p:tgtEl>
                                          <p:spTgt spid="1945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45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458"/>
                                        </p:tgtEl>
                                        <p:attrNameLst>
                                          <p:attrName>ppt_w</p:attrName>
                                        </p:attrNameLst>
                                      </p:cBhvr>
                                      <p:tavLst>
                                        <p:tav tm="0">
                                          <p:val>
                                            <p:strVal val="#ppt_w*.05"/>
                                          </p:val>
                                        </p:tav>
                                        <p:tav tm="100000">
                                          <p:val>
                                            <p:strVal val="#ppt_w"/>
                                          </p:val>
                                        </p:tav>
                                      </p:tavLst>
                                    </p:anim>
                                    <p:anim calcmode="lin" valueType="num">
                                      <p:cBhvr>
                                        <p:cTn id="10" dur="1000" fill="hold"/>
                                        <p:tgtEl>
                                          <p:spTgt spid="1945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45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45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45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Usuario\Downloads\TEXTURAS\texturas gifs\50a572bc[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1026" name="Picture 2" descr="C:\Users\Usuario\Downloads\14-4-2012\RELOJES y SIGNOS ZODIACO\mod_article47088899_4feb4303cc938[1].png"/>
          <p:cNvPicPr>
            <a:picLocks noChangeAspect="1" noChangeArrowheads="1"/>
          </p:cNvPicPr>
          <p:nvPr/>
        </p:nvPicPr>
        <p:blipFill>
          <a:blip r:embed="rId3" cstate="print"/>
          <a:srcRect/>
          <a:stretch>
            <a:fillRect/>
          </a:stretch>
        </p:blipFill>
        <p:spPr bwMode="auto">
          <a:xfrm rot="16200000">
            <a:off x="3945235" y="4271789"/>
            <a:ext cx="1274763" cy="1749425"/>
          </a:xfrm>
          <a:prstGeom prst="rect">
            <a:avLst/>
          </a:prstGeom>
          <a:noFill/>
        </p:spPr>
      </p:pic>
      <p:pic>
        <p:nvPicPr>
          <p:cNvPr id="1027" name="Picture 3" descr="C:\Users\Usuario\Downloads\14-4-2012\RELOJES y SIGNOS ZODIACO\mod_article47088899_4feb4350b6ce2[1].png"/>
          <p:cNvPicPr>
            <a:picLocks noChangeAspect="1" noChangeArrowheads="1"/>
          </p:cNvPicPr>
          <p:nvPr/>
        </p:nvPicPr>
        <p:blipFill>
          <a:blip r:embed="rId4" cstate="print"/>
          <a:srcRect/>
          <a:stretch>
            <a:fillRect/>
          </a:stretch>
        </p:blipFill>
        <p:spPr bwMode="auto">
          <a:xfrm>
            <a:off x="5724128" y="4509120"/>
            <a:ext cx="1893441" cy="1255713"/>
          </a:xfrm>
          <a:prstGeom prst="rect">
            <a:avLst/>
          </a:prstGeom>
          <a:noFill/>
        </p:spPr>
      </p:pic>
      <p:pic>
        <p:nvPicPr>
          <p:cNvPr id="1028" name="Picture 4" descr="C:\Users\Usuario\Downloads\14-4-2012\RELOJES y SIGNOS ZODIACO\mod_article47088899_4feb4360e7780[1].png"/>
          <p:cNvPicPr>
            <a:picLocks noChangeAspect="1" noChangeArrowheads="1"/>
          </p:cNvPicPr>
          <p:nvPr/>
        </p:nvPicPr>
        <p:blipFill>
          <a:blip r:embed="rId5" cstate="print"/>
          <a:srcRect/>
          <a:stretch>
            <a:fillRect/>
          </a:stretch>
        </p:blipFill>
        <p:spPr bwMode="auto">
          <a:xfrm>
            <a:off x="1547665" y="1124744"/>
            <a:ext cx="2016224" cy="1489298"/>
          </a:xfrm>
          <a:prstGeom prst="rect">
            <a:avLst/>
          </a:prstGeom>
          <a:noFill/>
        </p:spPr>
      </p:pic>
      <p:pic>
        <p:nvPicPr>
          <p:cNvPr id="1029" name="Picture 5" descr="C:\Users\Usuario\Downloads\14-4-2012\RELOJES y SIGNOS ZODIACO\mod_article47088899_4feb43729f97a[1].png"/>
          <p:cNvPicPr>
            <a:picLocks noChangeAspect="1" noChangeArrowheads="1"/>
          </p:cNvPicPr>
          <p:nvPr/>
        </p:nvPicPr>
        <p:blipFill>
          <a:blip r:embed="rId6" cstate="print"/>
          <a:srcRect/>
          <a:stretch>
            <a:fillRect/>
          </a:stretch>
        </p:blipFill>
        <p:spPr bwMode="auto">
          <a:xfrm>
            <a:off x="1547664" y="4509120"/>
            <a:ext cx="1692275" cy="1241425"/>
          </a:xfrm>
          <a:prstGeom prst="rect">
            <a:avLst/>
          </a:prstGeom>
          <a:noFill/>
        </p:spPr>
      </p:pic>
      <p:pic>
        <p:nvPicPr>
          <p:cNvPr id="1030" name="Picture 6" descr="C:\Users\Usuario\Downloads\14-4-2012\RELOJES y SIGNOS ZODIACO\mod_article47088899_4feb434098fb1[1].png"/>
          <p:cNvPicPr>
            <a:picLocks noChangeAspect="1" noChangeArrowheads="1"/>
          </p:cNvPicPr>
          <p:nvPr/>
        </p:nvPicPr>
        <p:blipFill>
          <a:blip r:embed="rId7" cstate="print"/>
          <a:srcRect/>
          <a:stretch>
            <a:fillRect/>
          </a:stretch>
        </p:blipFill>
        <p:spPr bwMode="auto">
          <a:xfrm>
            <a:off x="5724128" y="1124744"/>
            <a:ext cx="1896616" cy="1512168"/>
          </a:xfrm>
          <a:prstGeom prst="rect">
            <a:avLst/>
          </a:prstGeom>
          <a:noFill/>
        </p:spPr>
      </p:pic>
      <p:pic>
        <p:nvPicPr>
          <p:cNvPr id="1031" name="Picture 7" descr="C:\Users\Usuario\Downloads\14-4-2012\RELOJES y SIGNOS ZODIACO\mod_article47088899_4feb43185394e[1].png"/>
          <p:cNvPicPr>
            <a:picLocks noChangeAspect="1" noChangeArrowheads="1"/>
          </p:cNvPicPr>
          <p:nvPr/>
        </p:nvPicPr>
        <p:blipFill>
          <a:blip r:embed="rId8" cstate="print"/>
          <a:srcRect/>
          <a:stretch>
            <a:fillRect/>
          </a:stretch>
        </p:blipFill>
        <p:spPr bwMode="auto">
          <a:xfrm>
            <a:off x="3707904" y="1124744"/>
            <a:ext cx="1800200" cy="1512168"/>
          </a:xfrm>
          <a:prstGeom prst="rect">
            <a:avLst/>
          </a:prstGeom>
          <a:noFill/>
        </p:spPr>
      </p:pic>
      <p:pic>
        <p:nvPicPr>
          <p:cNvPr id="14338" name="Picture 2" descr="www.leperledelcuore.com"/>
          <p:cNvPicPr>
            <a:picLocks noChangeAspect="1" noChangeArrowheads="1" noCrop="1"/>
          </p:cNvPicPr>
          <p:nvPr/>
        </p:nvPicPr>
        <p:blipFill>
          <a:blip r:embed="rId9" cstate="print"/>
          <a:srcRect/>
          <a:stretch>
            <a:fillRect/>
          </a:stretch>
        </p:blipFill>
        <p:spPr bwMode="auto">
          <a:xfrm>
            <a:off x="1835696" y="2924944"/>
            <a:ext cx="5715000" cy="1080120"/>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Usuario\Downloads\TEXTURAS\texturas gifs\55c44f1b[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2051" name="Picture 3" descr="C:\Users\Usuario\Downloads\14-4-2012\RELOJES y SIGNOS ZODIACO\091219064427172847[1].gif"/>
          <p:cNvPicPr>
            <a:picLocks noChangeAspect="1" noChangeArrowheads="1" noCrop="1"/>
          </p:cNvPicPr>
          <p:nvPr/>
        </p:nvPicPr>
        <p:blipFill>
          <a:blip r:embed="rId3" cstate="print"/>
          <a:srcRect/>
          <a:stretch>
            <a:fillRect/>
          </a:stretch>
        </p:blipFill>
        <p:spPr bwMode="auto">
          <a:xfrm>
            <a:off x="1547664" y="980728"/>
            <a:ext cx="6048672" cy="4896544"/>
          </a:xfrm>
          <a:prstGeom prst="rect">
            <a:avLst/>
          </a:prstGeom>
          <a:noFill/>
        </p:spPr>
      </p:pic>
    </p:spTree>
  </p:cSld>
  <p:clrMapOvr>
    <a:masterClrMapping/>
  </p:clrMapOvr>
  <p:transition advTm="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500" decel="50000" fill="hold">
                                          <p:stCondLst>
                                            <p:cond delay="0"/>
                                          </p:stCondLst>
                                        </p:cTn>
                                        <p:tgtEl>
                                          <p:spTgt spid="2150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150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1506"/>
                                        </p:tgtEl>
                                        <p:attrNameLst>
                                          <p:attrName>ppt_w</p:attrName>
                                        </p:attrNameLst>
                                      </p:cBhvr>
                                      <p:tavLst>
                                        <p:tav tm="0">
                                          <p:val>
                                            <p:strVal val="#ppt_w*.05"/>
                                          </p:val>
                                        </p:tav>
                                        <p:tav tm="100000">
                                          <p:val>
                                            <p:strVal val="#ppt_w"/>
                                          </p:val>
                                        </p:tav>
                                      </p:tavLst>
                                    </p:anim>
                                    <p:anim calcmode="lin" valueType="num">
                                      <p:cBhvr>
                                        <p:cTn id="10" dur="1000" fill="hold"/>
                                        <p:tgtEl>
                                          <p:spTgt spid="2150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150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150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150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Usuario\Downloads\TEXTURAS\texturas gifs\89df1cdf[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1026" name="Picture 2" descr="C:\Users\Usuario\Downloads\14-4-2012\18.7-2012\ST097[1].gif"/>
          <p:cNvPicPr>
            <a:picLocks noChangeAspect="1" noChangeArrowheads="1" noCrop="1"/>
          </p:cNvPicPr>
          <p:nvPr/>
        </p:nvPicPr>
        <p:blipFill>
          <a:blip r:embed="rId3" cstate="print"/>
          <a:srcRect/>
          <a:stretch>
            <a:fillRect/>
          </a:stretch>
        </p:blipFill>
        <p:spPr bwMode="auto">
          <a:xfrm>
            <a:off x="1547664" y="1124744"/>
            <a:ext cx="1440160" cy="1922078"/>
          </a:xfrm>
          <a:prstGeom prst="rect">
            <a:avLst/>
          </a:prstGeom>
          <a:noFill/>
        </p:spPr>
      </p:pic>
      <p:pic>
        <p:nvPicPr>
          <p:cNvPr id="1027" name="Picture 3" descr="C:\Users\Usuario\Downloads\14-4-2012\18.7-2012\ST098[1].gif"/>
          <p:cNvPicPr>
            <a:picLocks noChangeAspect="1" noChangeArrowheads="1" noCrop="1"/>
          </p:cNvPicPr>
          <p:nvPr/>
        </p:nvPicPr>
        <p:blipFill>
          <a:blip r:embed="rId4" cstate="print"/>
          <a:srcRect/>
          <a:stretch>
            <a:fillRect/>
          </a:stretch>
        </p:blipFill>
        <p:spPr bwMode="auto">
          <a:xfrm>
            <a:off x="3923928" y="1052736"/>
            <a:ext cx="1450535" cy="2160239"/>
          </a:xfrm>
          <a:prstGeom prst="rect">
            <a:avLst/>
          </a:prstGeom>
          <a:noFill/>
        </p:spPr>
      </p:pic>
      <p:pic>
        <p:nvPicPr>
          <p:cNvPr id="1028" name="Picture 4" descr="C:\Users\Usuario\Downloads\14-4-2012\18.7-2012\ST099[1].gif"/>
          <p:cNvPicPr>
            <a:picLocks noChangeAspect="1" noChangeArrowheads="1" noCrop="1"/>
          </p:cNvPicPr>
          <p:nvPr/>
        </p:nvPicPr>
        <p:blipFill>
          <a:blip r:embed="rId5" cstate="print"/>
          <a:srcRect/>
          <a:stretch>
            <a:fillRect/>
          </a:stretch>
        </p:blipFill>
        <p:spPr bwMode="auto">
          <a:xfrm>
            <a:off x="3923927" y="3775071"/>
            <a:ext cx="1368153" cy="1944524"/>
          </a:xfrm>
          <a:prstGeom prst="rect">
            <a:avLst/>
          </a:prstGeom>
          <a:noFill/>
        </p:spPr>
      </p:pic>
      <p:pic>
        <p:nvPicPr>
          <p:cNvPr id="1029" name="Picture 5" descr="C:\Users\Usuario\Downloads\14-4-2012\18.7-2012\ST100[1].gif"/>
          <p:cNvPicPr>
            <a:picLocks noChangeAspect="1" noChangeArrowheads="1" noCrop="1"/>
          </p:cNvPicPr>
          <p:nvPr/>
        </p:nvPicPr>
        <p:blipFill>
          <a:blip r:embed="rId6" cstate="print"/>
          <a:srcRect/>
          <a:stretch>
            <a:fillRect/>
          </a:stretch>
        </p:blipFill>
        <p:spPr bwMode="auto">
          <a:xfrm>
            <a:off x="1547664" y="3573016"/>
            <a:ext cx="1440160" cy="2198956"/>
          </a:xfrm>
          <a:prstGeom prst="rect">
            <a:avLst/>
          </a:prstGeom>
          <a:noFill/>
        </p:spPr>
      </p:pic>
      <p:pic>
        <p:nvPicPr>
          <p:cNvPr id="1030" name="Picture 6" descr="C:\Users\Usuario\Downloads\14-4-2012\18.7-2012\ST101[1].gif"/>
          <p:cNvPicPr>
            <a:picLocks noChangeAspect="1" noChangeArrowheads="1" noCrop="1"/>
          </p:cNvPicPr>
          <p:nvPr/>
        </p:nvPicPr>
        <p:blipFill>
          <a:blip r:embed="rId7" cstate="print"/>
          <a:srcRect/>
          <a:stretch>
            <a:fillRect/>
          </a:stretch>
        </p:blipFill>
        <p:spPr bwMode="auto">
          <a:xfrm>
            <a:off x="6300192" y="3717032"/>
            <a:ext cx="1335212" cy="1994295"/>
          </a:xfrm>
          <a:prstGeom prst="rect">
            <a:avLst/>
          </a:prstGeom>
          <a:noFill/>
        </p:spPr>
      </p:pic>
      <p:pic>
        <p:nvPicPr>
          <p:cNvPr id="1031" name="Picture 7" descr="C:\Users\Usuario\Downloads\14-4-2012\18.7-2012\ST102[1].gif"/>
          <p:cNvPicPr>
            <a:picLocks noChangeAspect="1" noChangeArrowheads="1" noCrop="1"/>
          </p:cNvPicPr>
          <p:nvPr/>
        </p:nvPicPr>
        <p:blipFill>
          <a:blip r:embed="rId8" cstate="print"/>
          <a:srcRect/>
          <a:stretch>
            <a:fillRect/>
          </a:stretch>
        </p:blipFill>
        <p:spPr bwMode="auto">
          <a:xfrm>
            <a:off x="6156176" y="1124744"/>
            <a:ext cx="1469703" cy="2201401"/>
          </a:xfrm>
          <a:prstGeom prst="rect">
            <a:avLst/>
          </a:prstGeom>
          <a:noFill/>
        </p:spPr>
      </p:pic>
      <p:pic>
        <p:nvPicPr>
          <p:cNvPr id="1033" name="Picture 9" descr="www.leperledelcuore.com"/>
          <p:cNvPicPr>
            <a:picLocks noChangeAspect="1" noChangeArrowheads="1" noCrop="1"/>
          </p:cNvPicPr>
          <p:nvPr/>
        </p:nvPicPr>
        <p:blipFill>
          <a:blip r:embed="rId9" cstate="print"/>
          <a:srcRect/>
          <a:stretch>
            <a:fillRect/>
          </a:stretch>
        </p:blipFill>
        <p:spPr bwMode="auto">
          <a:xfrm>
            <a:off x="3059832" y="3140968"/>
            <a:ext cx="3312368" cy="576064"/>
          </a:xfrm>
          <a:prstGeom prst="rect">
            <a:avLst/>
          </a:prstGeom>
          <a:noFill/>
        </p:spPr>
      </p:pic>
    </p:spTree>
  </p:cSld>
  <p:clrMapOvr>
    <a:masterClrMapping/>
  </p:clrMapOvr>
  <p:transition advTm="3000">
    <p:checke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Usuario\Downloads\TEXTURAS\texturas gifs\c89bbfb4[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2052" name="Picture 4" descr="C:\Users\Usuario\Downloads\14-4-2012\Latas, tazas, bolsos, botellas, marcos gif y otros\e34820711101a635_o[1].jpg"/>
          <p:cNvPicPr>
            <a:picLocks noChangeAspect="1" noChangeArrowheads="1"/>
          </p:cNvPicPr>
          <p:nvPr/>
        </p:nvPicPr>
        <p:blipFill>
          <a:blip r:embed="rId3" cstate="print"/>
          <a:srcRect/>
          <a:stretch>
            <a:fillRect/>
          </a:stretch>
        </p:blipFill>
        <p:spPr bwMode="auto">
          <a:xfrm>
            <a:off x="1547664" y="1124744"/>
            <a:ext cx="6120680" cy="4613498"/>
          </a:xfrm>
          <a:prstGeom prst="rect">
            <a:avLst/>
          </a:prstGeom>
          <a:noFill/>
        </p:spPr>
      </p:pic>
    </p:spTree>
  </p:cSld>
  <p:clrMapOvr>
    <a:masterClrMapping/>
  </p:clrMapOvr>
  <p:transition advTm="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decel="50000" fill="hold">
                                          <p:stCondLst>
                                            <p:cond delay="0"/>
                                          </p:stCondLst>
                                        </p:cTn>
                                        <p:tgtEl>
                                          <p:spTgt spid="2765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765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7650"/>
                                        </p:tgtEl>
                                        <p:attrNameLst>
                                          <p:attrName>ppt_w</p:attrName>
                                        </p:attrNameLst>
                                      </p:cBhvr>
                                      <p:tavLst>
                                        <p:tav tm="0">
                                          <p:val>
                                            <p:strVal val="#ppt_w*.05"/>
                                          </p:val>
                                        </p:tav>
                                        <p:tav tm="100000">
                                          <p:val>
                                            <p:strVal val="#ppt_w"/>
                                          </p:val>
                                        </p:tav>
                                      </p:tavLst>
                                    </p:anim>
                                    <p:anim calcmode="lin" valueType="num">
                                      <p:cBhvr>
                                        <p:cTn id="10" dur="1000" fill="hold"/>
                                        <p:tgtEl>
                                          <p:spTgt spid="2765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765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765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765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uario\Downloads\TEXTURAS\texturas gifs\09287b59[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3076" name="Picture 4" descr="C:\Users\Usuario\Downloads\14-4-2012\Latas, tazas, bolsos, botellas, marcos gif y otros\fb9e5d8f[1].gif"/>
          <p:cNvPicPr>
            <a:picLocks noChangeAspect="1" noChangeArrowheads="1" noCrop="1"/>
          </p:cNvPicPr>
          <p:nvPr/>
        </p:nvPicPr>
        <p:blipFill>
          <a:blip r:embed="rId3" cstate="print"/>
          <a:srcRect/>
          <a:stretch>
            <a:fillRect/>
          </a:stretch>
        </p:blipFill>
        <p:spPr bwMode="auto">
          <a:xfrm>
            <a:off x="1547664" y="1124744"/>
            <a:ext cx="6120680" cy="4680520"/>
          </a:xfrm>
          <a:prstGeom prst="rect">
            <a:avLst/>
          </a:prstGeom>
          <a:noFill/>
        </p:spPr>
      </p:pic>
    </p:spTree>
  </p:cSld>
  <p:clrMapOvr>
    <a:masterClrMapping/>
  </p:clrMapOvr>
  <p:transition advTm="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decel="50000" fill="hold">
                                          <p:stCondLst>
                                            <p:cond delay="0"/>
                                          </p:stCondLst>
                                        </p:cTn>
                                        <p:tgtEl>
                                          <p:spTgt spid="30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0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074"/>
                                        </p:tgtEl>
                                        <p:attrNameLst>
                                          <p:attrName>ppt_w</p:attrName>
                                        </p:attrNameLst>
                                      </p:cBhvr>
                                      <p:tavLst>
                                        <p:tav tm="0">
                                          <p:val>
                                            <p:strVal val="#ppt_w*.05"/>
                                          </p:val>
                                        </p:tav>
                                        <p:tav tm="100000">
                                          <p:val>
                                            <p:strVal val="#ppt_w"/>
                                          </p:val>
                                        </p:tav>
                                      </p:tavLst>
                                    </p:anim>
                                    <p:anim calcmode="lin" valueType="num">
                                      <p:cBhvr>
                                        <p:cTn id="10" dur="1000" fill="hold"/>
                                        <p:tgtEl>
                                          <p:spTgt spid="30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0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0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0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258</TotalTime>
  <Words>593</Words>
  <Application>Microsoft Office PowerPoint</Application>
  <PresentationFormat>Presentación en pantalla (4:3)</PresentationFormat>
  <Paragraphs>45</Paragraphs>
  <Slides>22</Slides>
  <Notes>0</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37</cp:revision>
  <dcterms:created xsi:type="dcterms:W3CDTF">2012-07-19T07:45:17Z</dcterms:created>
  <dcterms:modified xsi:type="dcterms:W3CDTF">2012-11-02T11:24:44Z</dcterms:modified>
</cp:coreProperties>
</file>