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  <p:sldId id="258" r:id="rId5"/>
    <p:sldId id="264" r:id="rId6"/>
    <p:sldId id="263" r:id="rId7"/>
    <p:sldId id="262" r:id="rId8"/>
    <p:sldId id="261" r:id="rId9"/>
    <p:sldId id="260" r:id="rId10"/>
    <p:sldId id="268" r:id="rId11"/>
    <p:sldId id="267" r:id="rId12"/>
    <p:sldId id="266" r:id="rId13"/>
    <p:sldId id="259" r:id="rId14"/>
    <p:sldId id="269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0730F-C660-4AC0-8012-AAE184BA1551}" type="datetimeFigureOut">
              <a:rPr lang="es-ES" smtClean="0"/>
              <a:pPr/>
              <a:t>13/10/2012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41B7-5A60-4C3E-9B82-404D8F3CC2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0730F-C660-4AC0-8012-AAE184BA1551}" type="datetimeFigureOut">
              <a:rPr lang="es-ES" smtClean="0"/>
              <a:pPr/>
              <a:t>13/10/2012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41B7-5A60-4C3E-9B82-404D8F3CC2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0730F-C660-4AC0-8012-AAE184BA1551}" type="datetimeFigureOut">
              <a:rPr lang="es-ES" smtClean="0"/>
              <a:pPr/>
              <a:t>13/10/2012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41B7-5A60-4C3E-9B82-404D8F3CC2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0730F-C660-4AC0-8012-AAE184BA1551}" type="datetimeFigureOut">
              <a:rPr lang="es-ES" smtClean="0"/>
              <a:pPr/>
              <a:t>13/10/2012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41B7-5A60-4C3E-9B82-404D8F3CC2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0730F-C660-4AC0-8012-AAE184BA1551}" type="datetimeFigureOut">
              <a:rPr lang="es-ES" smtClean="0"/>
              <a:pPr/>
              <a:t>13/10/2012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41B7-5A60-4C3E-9B82-404D8F3CC2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0730F-C660-4AC0-8012-AAE184BA1551}" type="datetimeFigureOut">
              <a:rPr lang="es-ES" smtClean="0"/>
              <a:pPr/>
              <a:t>13/10/2012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41B7-5A60-4C3E-9B82-404D8F3CC2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0730F-C660-4AC0-8012-AAE184BA1551}" type="datetimeFigureOut">
              <a:rPr lang="es-ES" smtClean="0"/>
              <a:pPr/>
              <a:t>13/10/2012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41B7-5A60-4C3E-9B82-404D8F3CC2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0730F-C660-4AC0-8012-AAE184BA1551}" type="datetimeFigureOut">
              <a:rPr lang="es-ES" smtClean="0"/>
              <a:pPr/>
              <a:t>13/10/2012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41B7-5A60-4C3E-9B82-404D8F3CC2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0730F-C660-4AC0-8012-AAE184BA1551}" type="datetimeFigureOut">
              <a:rPr lang="es-ES" smtClean="0"/>
              <a:pPr/>
              <a:t>13/10/2012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41B7-5A60-4C3E-9B82-404D8F3CC2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0730F-C660-4AC0-8012-AAE184BA1551}" type="datetimeFigureOut">
              <a:rPr lang="es-ES" smtClean="0"/>
              <a:pPr/>
              <a:t>13/10/2012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41B7-5A60-4C3E-9B82-404D8F3CC2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0730F-C660-4AC0-8012-AAE184BA1551}" type="datetimeFigureOut">
              <a:rPr lang="es-ES" smtClean="0"/>
              <a:pPr/>
              <a:t>13/10/2012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41B7-5A60-4C3E-9B82-404D8F3CC2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EF1AA2-F310-4B2B-936E-71866125FAB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10730F-C660-4AC0-8012-AAE184BA1551}" type="datetimeFigureOut">
              <a:rPr lang="es-ES" smtClean="0"/>
              <a:pPr/>
              <a:t>13/10/2012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6941B7-5A60-4C3E-9B82-404D8F3CC2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F52D6B4-1A42-4047-910B-856DBE90830B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Tomas. amar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72200" y="1052736"/>
            <a:ext cx="1481206" cy="1213004"/>
          </a:xfrm>
          <a:prstGeom prst="rect">
            <a:avLst/>
          </a:prstGeom>
        </p:spPr>
      </p:pic>
      <p:pic>
        <p:nvPicPr>
          <p:cNvPr id="10" name="9 Imagen" descr="3[1]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0" y="404664"/>
            <a:ext cx="2843808" cy="70788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</a:rPr>
              <a:t>Canción: Summer love</a:t>
            </a:r>
          </a:p>
          <a:p>
            <a:r>
              <a:rPr lang="es-ES" sz="2000" b="1" dirty="0" smtClean="0">
                <a:solidFill>
                  <a:srgbClr val="FFFF00"/>
                </a:solidFill>
              </a:rPr>
              <a:t>Interprete: David Tavare</a:t>
            </a:r>
            <a:endParaRPr lang="es-ES" sz="2000" b="1" dirty="0">
              <a:solidFill>
                <a:srgbClr val="FFFF00"/>
              </a:solidFill>
            </a:endParaRPr>
          </a:p>
        </p:txBody>
      </p:sp>
      <p:pic>
        <p:nvPicPr>
          <p:cNvPr id="15362" name="Picture 2" descr="http://musicvideos.su/Album7/David_Tavare_Feat._Ruth_-_Call_Me_Baby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1196752"/>
            <a:ext cx="1656184" cy="1872208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6948264" y="5877272"/>
            <a:ext cx="1944216" cy="646331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</a:rPr>
              <a:t>NO SE NECESITA</a:t>
            </a:r>
          </a:p>
          <a:p>
            <a:r>
              <a:rPr lang="es-ES" b="1" dirty="0" smtClean="0">
                <a:solidFill>
                  <a:srgbClr val="FFFF00"/>
                </a:solidFill>
              </a:rPr>
              <a:t>PULSAR RATON</a:t>
            </a:r>
            <a:endParaRPr lang="es-ES" b="1" dirty="0">
              <a:solidFill>
                <a:srgbClr val="FFFF00"/>
              </a:solidFill>
            </a:endParaRPr>
          </a:p>
        </p:txBody>
      </p:sp>
      <p:pic>
        <p:nvPicPr>
          <p:cNvPr id="15363" name="Picture 3" descr="C:\Users\Usuario\Documents\AWALPAPERS BONITOS\altavoz24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5157192"/>
            <a:ext cx="1080120" cy="1340346"/>
          </a:xfrm>
          <a:prstGeom prst="rect">
            <a:avLst/>
          </a:prstGeom>
          <a:noFill/>
        </p:spPr>
      </p:pic>
      <p:sp>
        <p:nvSpPr>
          <p:cNvPr id="15" name="14 CuadroTexto"/>
          <p:cNvSpPr txBox="1"/>
          <p:nvPr/>
        </p:nvSpPr>
        <p:spPr>
          <a:xfrm>
            <a:off x="611560" y="4293096"/>
            <a:ext cx="8064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FF00"/>
                </a:solidFill>
              </a:rPr>
              <a:t>Nanananananananaeh …nananananananow</a:t>
            </a:r>
            <a:endParaRPr lang="es-ES" sz="32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0000">
    <p:wheel/>
    <p:sndAc>
      <p:stSnd>
        <p:snd r:embed="rId2" name="David_Tavare_-_Summerlove _..--disco estrella 2006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fernando-de-noronha-brasi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8" name="Picture 4" descr="http://mercy.hu/pngkepek/parok/parok8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1124744"/>
            <a:ext cx="3657600" cy="5295900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0" y="5780782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>
                <a:solidFill>
                  <a:srgbClr val="FFFF00"/>
                </a:solidFill>
              </a:rPr>
              <a:t>In a while</a:t>
            </a:r>
            <a:r>
              <a:rPr lang="es-ES" sz="3200" b="1" dirty="0" smtClean="0">
                <a:solidFill>
                  <a:srgbClr val="FFFF00"/>
                </a:solidFill>
              </a:rPr>
              <a:t>... maybe  you remember, </a:t>
            </a:r>
            <a:r>
              <a:rPr lang="en-US" sz="3200" b="1" dirty="0" smtClean="0">
                <a:solidFill>
                  <a:srgbClr val="FFFF00"/>
                </a:solidFill>
              </a:rPr>
              <a:t>when </a:t>
            </a:r>
            <a:r>
              <a:rPr lang="en-US" sz="3200" b="1" dirty="0">
                <a:solidFill>
                  <a:srgbClr val="FFFF00"/>
                </a:solidFill>
              </a:rPr>
              <a:t>we met... on the </a:t>
            </a:r>
            <a:r>
              <a:rPr lang="en-US" sz="3200" b="1" dirty="0" smtClean="0">
                <a:solidFill>
                  <a:srgbClr val="FFFF00"/>
                </a:solidFill>
              </a:rPr>
              <a:t>beach when </a:t>
            </a:r>
            <a:r>
              <a:rPr lang="en-US" sz="3200" b="1" dirty="0">
                <a:solidFill>
                  <a:srgbClr val="FFFF00"/>
                </a:solidFill>
              </a:rPr>
              <a:t>you showed met the </a:t>
            </a:r>
            <a:r>
              <a:rPr lang="en-US" sz="3200" b="1" dirty="0" smtClean="0">
                <a:solidFill>
                  <a:srgbClr val="FFFF00"/>
                </a:solidFill>
              </a:rPr>
              <a:t>way</a:t>
            </a:r>
            <a:endParaRPr lang="en-US" sz="32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6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1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2982"/>
            <a:ext cx="9144000" cy="6870982"/>
          </a:xfrm>
          <a:prstGeom prst="rect">
            <a:avLst/>
          </a:prstGeom>
        </p:spPr>
      </p:pic>
      <p:pic>
        <p:nvPicPr>
          <p:cNvPr id="13317" name="Picture 5" descr="C:\Users\Usuario\Documents\AWALPAPERS BONITOS\GIFS GUAPOS\SOLO GIFS\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188640"/>
            <a:ext cx="3810000" cy="1143000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0" y="5589240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/>
              <a:t>from that </a:t>
            </a:r>
            <a:r>
              <a:rPr lang="es-ES" sz="3200" b="1" dirty="0" smtClean="0"/>
              <a:t>day, we'd </a:t>
            </a:r>
            <a:r>
              <a:rPr lang="es-ES" sz="3200" b="1" dirty="0"/>
              <a:t>always be </a:t>
            </a:r>
            <a:r>
              <a:rPr lang="es-ES" sz="3200" b="1" dirty="0" smtClean="0"/>
              <a:t>together </a:t>
            </a:r>
            <a:r>
              <a:rPr lang="en-US" sz="3200" b="1" dirty="0" smtClean="0"/>
              <a:t>in </a:t>
            </a:r>
            <a:r>
              <a:rPr lang="en-US" sz="3200" b="1" dirty="0"/>
              <a:t>our hearts... in our </a:t>
            </a:r>
            <a:r>
              <a:rPr lang="en-US" sz="3200" b="1" dirty="0" smtClean="0"/>
              <a:t>minds nothing </a:t>
            </a:r>
            <a:r>
              <a:rPr lang="en-US" sz="3200" b="1" dirty="0"/>
              <a:t>could </a:t>
            </a:r>
            <a:r>
              <a:rPr lang="en-US" sz="3200" b="1" dirty="0" smtClean="0"/>
              <a:t>throw it away</a:t>
            </a:r>
            <a:endParaRPr lang="en-US" sz="3200" b="1" dirty="0"/>
          </a:p>
        </p:txBody>
      </p:sp>
    </p:spTree>
  </p:cSld>
  <p:clrMapOvr>
    <a:masterClrMapping/>
  </p:clrMapOvr>
  <p:transition advTm="16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5%20Animation1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2744"/>
            <a:ext cx="9144000" cy="6880744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5589240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0000"/>
                </a:solidFill>
              </a:rPr>
              <a:t>Nanananananananaeh….nananananananow,</a:t>
            </a:r>
            <a:r>
              <a:rPr lang="es-ES" sz="3200" dirty="0"/>
              <a:t> </a:t>
            </a:r>
            <a:r>
              <a:rPr lang="es-ES" sz="3200" b="1" dirty="0" smtClean="0">
                <a:solidFill>
                  <a:srgbClr val="FF0000"/>
                </a:solidFill>
              </a:rPr>
              <a:t>nanananananananaeh….nananananananow</a:t>
            </a:r>
            <a:endParaRPr lang="es-ES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29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95pix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0" y="5780782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>
                <a:solidFill>
                  <a:srgbClr val="FFFF00"/>
                </a:solidFill>
              </a:rPr>
              <a:t>Quiero ver, </a:t>
            </a:r>
            <a:r>
              <a:rPr lang="es-ES" sz="3200" b="1" dirty="0" smtClean="0">
                <a:solidFill>
                  <a:srgbClr val="FFFF00"/>
                </a:solidFill>
              </a:rPr>
              <a:t> la </a:t>
            </a:r>
            <a:r>
              <a:rPr lang="es-ES" sz="3200" b="1" dirty="0">
                <a:solidFill>
                  <a:srgbClr val="FFFF00"/>
                </a:solidFill>
              </a:rPr>
              <a:t>sonrisa de tu </a:t>
            </a:r>
            <a:r>
              <a:rPr lang="es-ES" sz="3200" b="1" dirty="0" smtClean="0">
                <a:solidFill>
                  <a:srgbClr val="FFFF00"/>
                </a:solidFill>
              </a:rPr>
              <a:t>boca,  el sabor,  de </a:t>
            </a:r>
            <a:r>
              <a:rPr lang="es-ES" sz="3200" b="1" dirty="0">
                <a:solidFill>
                  <a:srgbClr val="FFFF00"/>
                </a:solidFill>
              </a:rPr>
              <a:t>tu </a:t>
            </a:r>
            <a:r>
              <a:rPr lang="es-ES" sz="3200" b="1" dirty="0" smtClean="0">
                <a:solidFill>
                  <a:srgbClr val="FFFF00"/>
                </a:solidFill>
              </a:rPr>
              <a:t>piel, con </a:t>
            </a:r>
            <a:r>
              <a:rPr lang="es-ES" sz="3200" b="1" dirty="0">
                <a:solidFill>
                  <a:srgbClr val="FFFF00"/>
                </a:solidFill>
              </a:rPr>
              <a:t>su perfume de </a:t>
            </a:r>
            <a:r>
              <a:rPr lang="es-ES" sz="3200" b="1" dirty="0" smtClean="0">
                <a:solidFill>
                  <a:srgbClr val="FFFF00"/>
                </a:solidFill>
              </a:rPr>
              <a:t>miel</a:t>
            </a:r>
            <a:r>
              <a:rPr lang="es-ES" sz="3200" dirty="0" smtClean="0">
                <a:solidFill>
                  <a:srgbClr val="FFFF00"/>
                </a:solidFill>
              </a:rPr>
              <a:t>…... </a:t>
            </a:r>
            <a:endParaRPr lang="es-ES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6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26611898_27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0" y="5780782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>
                <a:solidFill>
                  <a:srgbClr val="FFFF00"/>
                </a:solidFill>
              </a:rPr>
              <a:t>Quiero </a:t>
            </a:r>
            <a:r>
              <a:rPr lang="es-ES" sz="3200" b="1" dirty="0" smtClean="0">
                <a:solidFill>
                  <a:srgbClr val="FFFF00"/>
                </a:solidFill>
              </a:rPr>
              <a:t>ver, el </a:t>
            </a:r>
            <a:r>
              <a:rPr lang="es-ES" sz="3200" b="1" dirty="0">
                <a:solidFill>
                  <a:srgbClr val="FFFF00"/>
                </a:solidFill>
              </a:rPr>
              <a:t>brillo de tus </a:t>
            </a:r>
            <a:r>
              <a:rPr lang="es-ES" sz="3200" b="1" dirty="0" smtClean="0">
                <a:solidFill>
                  <a:srgbClr val="FFFF00"/>
                </a:solidFill>
              </a:rPr>
              <a:t>ojos,  el calor, de </a:t>
            </a:r>
            <a:r>
              <a:rPr lang="es-ES" sz="3200" b="1" dirty="0">
                <a:solidFill>
                  <a:srgbClr val="FFFF00"/>
                </a:solidFill>
              </a:rPr>
              <a:t>la </a:t>
            </a:r>
            <a:r>
              <a:rPr lang="es-ES" sz="3200" b="1" dirty="0" smtClean="0">
                <a:solidFill>
                  <a:srgbClr val="FFFF00"/>
                </a:solidFill>
              </a:rPr>
              <a:t>luz, con </a:t>
            </a:r>
            <a:r>
              <a:rPr lang="es-ES" sz="3200" b="1" dirty="0">
                <a:solidFill>
                  <a:srgbClr val="FFFF00"/>
                </a:solidFill>
              </a:rPr>
              <a:t>la que me miras </a:t>
            </a:r>
            <a:r>
              <a:rPr lang="es-ES" sz="3200" b="1" dirty="0" smtClean="0">
                <a:solidFill>
                  <a:srgbClr val="FFFF00"/>
                </a:solidFill>
              </a:rPr>
              <a:t>tú. </a:t>
            </a:r>
            <a:endParaRPr lang="es-ES" sz="32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5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49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5589240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Nanananananananaeh…..nananananananow,</a:t>
            </a:r>
            <a:r>
              <a:rPr lang="es-ES" sz="3200" dirty="0"/>
              <a:t> </a:t>
            </a:r>
            <a:r>
              <a:rPr lang="es-ES" sz="3200" b="1" dirty="0" smtClean="0"/>
              <a:t>nanananananananaeh…..nananananananow,  </a:t>
            </a:r>
            <a:endParaRPr lang="es-ES" sz="3200" b="1" dirty="0"/>
          </a:p>
        </p:txBody>
      </p:sp>
    </p:spTree>
  </p:cSld>
  <p:clrMapOvr>
    <a:masterClrMapping/>
  </p:clrMapOvr>
  <p:transition advTm="30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595%20PIX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45538"/>
            <a:ext cx="9144000" cy="690353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5780782"/>
            <a:ext cx="89644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Show me the things that we felt in the time we were </a:t>
            </a:r>
            <a:r>
              <a:rPr lang="en-US" sz="3200" b="1" dirty="0" smtClean="0"/>
              <a:t>dreaming, show </a:t>
            </a:r>
            <a:r>
              <a:rPr lang="en-US" sz="3200" b="1" dirty="0"/>
              <a:t>me now... feel it </a:t>
            </a:r>
            <a:r>
              <a:rPr lang="en-US" sz="3200" b="1" dirty="0" smtClean="0"/>
              <a:t>now</a:t>
            </a:r>
            <a:endParaRPr lang="en-US" sz="3200" b="1" dirty="0"/>
          </a:p>
        </p:txBody>
      </p:sp>
    </p:spTree>
  </p:cSld>
  <p:clrMapOvr>
    <a:masterClrMapping/>
  </p:clrMapOvr>
  <p:transition advTm="15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2583628_26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0" y="5589240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/>
              <a:t>Quiero </a:t>
            </a:r>
            <a:r>
              <a:rPr lang="es-ES" sz="3200" b="1" dirty="0" smtClean="0"/>
              <a:t> oír, los </a:t>
            </a:r>
            <a:r>
              <a:rPr lang="es-ES" sz="3200" b="1" dirty="0"/>
              <a:t>versos de tus </a:t>
            </a:r>
            <a:r>
              <a:rPr lang="es-ES" sz="3200" b="1" dirty="0" smtClean="0"/>
              <a:t>labios,  y </a:t>
            </a:r>
            <a:r>
              <a:rPr lang="es-ES" sz="3200" b="1" dirty="0"/>
              <a:t>sentir, junto a </a:t>
            </a:r>
            <a:r>
              <a:rPr lang="es-ES" sz="3200" b="1" dirty="0" smtClean="0"/>
              <a:t>ti, la melodía </a:t>
            </a:r>
            <a:r>
              <a:rPr lang="es-ES" sz="3200" b="1" dirty="0"/>
              <a:t>de tu </a:t>
            </a:r>
            <a:r>
              <a:rPr lang="es-ES" sz="3200" b="1" dirty="0" smtClean="0"/>
              <a:t>voz…</a:t>
            </a:r>
            <a:endParaRPr lang="es-ES" sz="3200" b="1" dirty="0"/>
          </a:p>
        </p:txBody>
      </p:sp>
    </p:spTree>
  </p:cSld>
  <p:clrMapOvr>
    <a:masterClrMapping/>
  </p:clrMapOvr>
  <p:transition advTm="15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2584411_57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0" y="6093296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Nanananananananaeh…..nananananananow…</a:t>
            </a:r>
            <a:endParaRPr lang="es-ES" sz="3200" b="1" dirty="0"/>
          </a:p>
        </p:txBody>
      </p:sp>
    </p:spTree>
  </p:cSld>
  <p:clrMapOvr>
    <a:masterClrMapping/>
  </p:clrMapOvr>
  <p:transition advTm="15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5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753"/>
            <a:ext cx="9144000" cy="6847247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0" y="594928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Nanananananananaeh…..Nananananananow……</a:t>
            </a:r>
            <a:endParaRPr lang="es-ES" sz="3200" b="1" dirty="0"/>
          </a:p>
        </p:txBody>
      </p:sp>
    </p:spTree>
  </p:cSld>
  <p:clrMapOvr>
    <a:masterClrMapping/>
  </p:clrMapOvr>
  <p:transition advTm="16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00flowergir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0" y="6021288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Nanananananananaeh</a:t>
            </a:r>
            <a:endParaRPr lang="es-ES" sz="3200" b="1" dirty="0"/>
          </a:p>
        </p:txBody>
      </p:sp>
    </p:spTree>
  </p:cSld>
  <p:clrMapOvr>
    <a:masterClrMapping/>
  </p:clrMapOvr>
  <p:transition advTm="5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229</Words>
  <Application>Microsoft Office PowerPoint</Application>
  <PresentationFormat>Presentación en pantalla (4:3)</PresentationFormat>
  <Paragraphs>44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19</cp:revision>
  <dcterms:created xsi:type="dcterms:W3CDTF">2012-03-15T19:20:07Z</dcterms:created>
  <dcterms:modified xsi:type="dcterms:W3CDTF">2012-10-13T10:49:36Z</dcterms:modified>
</cp:coreProperties>
</file>