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6"/>
  </p:notesMasterIdLst>
  <p:sldIdLst>
    <p:sldId id="280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8" r:id="rId24"/>
    <p:sldId id="279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BWGba1rWXF1u/s6NXhqlA" hashData="LUw025JVhffJUvoiykgCqiGPDU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6600CC"/>
    <a:srgbClr val="FFFF00"/>
    <a:srgbClr val="FFFFFF"/>
    <a:srgbClr val="00FF00"/>
    <a:srgbClr val="00FFFF"/>
    <a:srgbClr val="00FF99"/>
    <a:srgbClr val="339933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2700DC-CE62-4964-93A6-5EB691948C56}" type="datetimeFigureOut">
              <a:rPr lang="en-US" smtClean="0"/>
              <a:pPr/>
              <a:t>3/15/2013</a:t>
            </a:fld>
            <a:endParaRPr lang="en-U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34CB73-F469-44E9-8030-B239E103E333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34CB73-F469-44E9-8030-B239E103E333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D8AC-8BD6-4A3C-A061-23D447AD21FA}" type="datetimeFigureOut">
              <a:rPr lang="en-US" smtClean="0"/>
              <a:pPr/>
              <a:t>3/15/2013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78CFF-C87A-4E48-BE41-B5237C28F2E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D8AC-8BD6-4A3C-A061-23D447AD21FA}" type="datetimeFigureOut">
              <a:rPr lang="en-US" smtClean="0"/>
              <a:pPr/>
              <a:t>3/15/2013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78CFF-C87A-4E48-BE41-B5237C28F2E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D8AC-8BD6-4A3C-A061-23D447AD21FA}" type="datetimeFigureOut">
              <a:rPr lang="en-US" smtClean="0"/>
              <a:pPr/>
              <a:t>3/15/2013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78CFF-C87A-4E48-BE41-B5237C28F2E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D8AC-8BD6-4A3C-A061-23D447AD21FA}" type="datetimeFigureOut">
              <a:rPr lang="en-US" smtClean="0"/>
              <a:pPr/>
              <a:t>3/15/2013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78CFF-C87A-4E48-BE41-B5237C28F2E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D8AC-8BD6-4A3C-A061-23D447AD21FA}" type="datetimeFigureOut">
              <a:rPr lang="en-US" smtClean="0"/>
              <a:pPr/>
              <a:t>3/15/2013</a:t>
            </a:fld>
            <a:endParaRPr lang="en-U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78CFF-C87A-4E48-BE41-B5237C28F2E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D8AC-8BD6-4A3C-A061-23D447AD21FA}" type="datetimeFigureOut">
              <a:rPr lang="en-US" smtClean="0"/>
              <a:pPr/>
              <a:t>3/15/2013</a:t>
            </a:fld>
            <a:endParaRPr lang="en-U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78CFF-C87A-4E48-BE41-B5237C28F2E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D8AC-8BD6-4A3C-A061-23D447AD21FA}" type="datetimeFigureOut">
              <a:rPr lang="en-US" smtClean="0"/>
              <a:pPr/>
              <a:t>3/15/2013</a:t>
            </a:fld>
            <a:endParaRPr lang="en-U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78CFF-C87A-4E48-BE41-B5237C28F2E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D8AC-8BD6-4A3C-A061-23D447AD21FA}" type="datetimeFigureOut">
              <a:rPr lang="en-US" smtClean="0"/>
              <a:pPr/>
              <a:t>3/15/2013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78CFF-C87A-4E48-BE41-B5237C28F2E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D8AC-8BD6-4A3C-A061-23D447AD21FA}" type="datetimeFigureOut">
              <a:rPr lang="en-US" smtClean="0"/>
              <a:pPr/>
              <a:t>3/15/2013</a:t>
            </a:fld>
            <a:endParaRPr lang="en-U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78CFF-C87A-4E48-BE41-B5237C28F2E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D8AC-8BD6-4A3C-A061-23D447AD21FA}" type="datetimeFigureOut">
              <a:rPr lang="en-US" smtClean="0"/>
              <a:pPr/>
              <a:t>3/15/2013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78CFF-C87A-4E48-BE41-B5237C28F2E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9D8AC-8BD6-4A3C-A061-23D447AD21FA}" type="datetimeFigureOut">
              <a:rPr lang="en-US" smtClean="0"/>
              <a:pPr/>
              <a:t>3/15/2013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278CFF-C87A-4E48-BE41-B5237C28F2E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39A81C-1BE5-45F8-9092-ACB46BCFC2F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09D8AC-8BD6-4A3C-A061-23D447AD21FA}" type="datetimeFigureOut">
              <a:rPr lang="en-US" smtClean="0"/>
              <a:pPr/>
              <a:t>3/15/2013</a:t>
            </a:fld>
            <a:endParaRPr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278CFF-C87A-4E48-BE41-B5237C28F2E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5E405EE-8BCF-467C-9099-3C744CF8B84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jpe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10" Type="http://schemas.openxmlformats.org/officeDocument/2006/relationships/image" Target="../media/image40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9933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C:\Documents and Settings\Administrador\Mis documentos\imágenes\beatles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Mis documentos\imágenes\beatles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3" name="Picture 4" descr="C:\Documents and Settings\Administrador\Mis documentos\imágenes\beatles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1030" name="Picture 6" descr="C:\Documents and Settings\Administrador\Mis documentos\imágenes\beatles_05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istrador\Mis documentos\imágenes\beatles_06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89" y="2428868"/>
            <a:ext cx="2714612" cy="2438400"/>
          </a:xfrm>
          <a:prstGeom prst="rect">
            <a:avLst/>
          </a:prstGeom>
          <a:noFill/>
        </p:spPr>
      </p:pic>
      <p:pic>
        <p:nvPicPr>
          <p:cNvPr id="1032" name="Picture 8" descr="C:\Documents and Settings\Administrador\Mis documentos\imágenes\beatles_07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786322"/>
            <a:ext cx="3248025" cy="2071678"/>
          </a:xfrm>
          <a:prstGeom prst="rect">
            <a:avLst/>
          </a:prstGeom>
          <a:noFill/>
        </p:spPr>
      </p:pic>
      <p:pic>
        <p:nvPicPr>
          <p:cNvPr id="1033" name="Picture 9" descr="C:\Documents and Settings\Administrador\Mis documentos\imágenes\beatles_08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1034" name="Picture 10" descr="C:\Documents and Settings\Administrador\Mis documentos\imágenes\beatles_09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389" y="4857760"/>
            <a:ext cx="2714612" cy="2000240"/>
          </a:xfrm>
          <a:prstGeom prst="rect">
            <a:avLst/>
          </a:prstGeom>
          <a:noFill/>
        </p:spPr>
      </p:pic>
      <p:pic>
        <p:nvPicPr>
          <p:cNvPr id="43" name="Picture 2" descr="C:\Documents and Settings\Administrador\Mis documentos\imágenes\beatles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48025" cy="2438400"/>
          </a:xfrm>
          <a:prstGeom prst="rect">
            <a:avLst/>
          </a:prstGeom>
          <a:noFill/>
        </p:spPr>
      </p:pic>
      <p:pic>
        <p:nvPicPr>
          <p:cNvPr id="44" name="Picture 2" descr="C:\Documents and Settings\Administrador\Mis documentos\imágenes\beatles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3248025" cy="2438401"/>
          </a:xfrm>
          <a:prstGeom prst="rect">
            <a:avLst/>
          </a:prstGeom>
          <a:noFill/>
        </p:spPr>
      </p:pic>
      <p:pic>
        <p:nvPicPr>
          <p:cNvPr id="45" name="Picture 3" descr="C:\Documents and Settings\Administrador\Mis documentos\imágenes\beatles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46" name="Picture 3" descr="C:\Documents and Settings\Administrador\Mis documentos\imágenes\beatles_02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0"/>
            <a:ext cx="3257550" cy="2438400"/>
          </a:xfrm>
          <a:prstGeom prst="rect">
            <a:avLst/>
          </a:prstGeom>
          <a:noFill/>
        </p:spPr>
      </p:pic>
      <p:pic>
        <p:nvPicPr>
          <p:cNvPr id="47" name="Picture 4" descr="C:\Documents and Settings\Administrador\Mis documentos\imágenes\beatles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48" name="Picture 4" descr="C:\Documents and Settings\Administrador\Mis documentos\imágenes\beatles_03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0"/>
            <a:ext cx="2714612" cy="2438400"/>
          </a:xfrm>
          <a:prstGeom prst="rect">
            <a:avLst/>
          </a:prstGeom>
          <a:noFill/>
        </p:spPr>
      </p:pic>
      <p:pic>
        <p:nvPicPr>
          <p:cNvPr id="49" name="Picture 5" descr="C:\Documents and Settings\Administrador\Mis documentos\imágenes\beatles_04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428868"/>
            <a:ext cx="3248025" cy="2366962"/>
          </a:xfrm>
          <a:prstGeom prst="rect">
            <a:avLst/>
          </a:prstGeom>
          <a:noFill/>
        </p:spPr>
      </p:pic>
      <p:pic>
        <p:nvPicPr>
          <p:cNvPr id="52" name="Picture 5" descr="C:\Documents and Settings\Administrador\Mis documentos\imágenes\beatles_04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428868"/>
            <a:ext cx="3248025" cy="2366962"/>
          </a:xfrm>
          <a:prstGeom prst="rect">
            <a:avLst/>
          </a:prstGeom>
          <a:noFill/>
        </p:spPr>
      </p:pic>
      <p:pic>
        <p:nvPicPr>
          <p:cNvPr id="53" name="Picture 5" descr="C:\Documents and Settings\Administrador\Mis documentos\imágenes\beatles_04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2428868"/>
            <a:ext cx="3248025" cy="2366962"/>
          </a:xfrm>
          <a:prstGeom prst="rect">
            <a:avLst/>
          </a:prstGeom>
          <a:noFill/>
        </p:spPr>
      </p:pic>
      <p:pic>
        <p:nvPicPr>
          <p:cNvPr id="54" name="Picture 6" descr="C:\Documents and Settings\Administrador\Mis documentos\imágenes\beatles_05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55" name="Picture 6" descr="C:\Documents and Settings\Administrador\Mis documentos\imágenes\beatles_05.gi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14678" y="2428868"/>
            <a:ext cx="3257550" cy="2438400"/>
          </a:xfrm>
          <a:prstGeom prst="rect">
            <a:avLst/>
          </a:prstGeom>
          <a:noFill/>
        </p:spPr>
      </p:pic>
      <p:pic>
        <p:nvPicPr>
          <p:cNvPr id="56" name="Picture 7" descr="C:\Documents and Settings\Administrador\Mis documentos\imágenes\beatles_06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pic>
        <p:nvPicPr>
          <p:cNvPr id="57" name="Picture 7" descr="C:\Documents and Settings\Administrador\Mis documentos\imágenes\beatles_06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388" y="2428868"/>
            <a:ext cx="2714612" cy="2438400"/>
          </a:xfrm>
          <a:prstGeom prst="rect">
            <a:avLst/>
          </a:prstGeom>
          <a:noFill/>
        </p:spPr>
      </p:pic>
      <p:pic>
        <p:nvPicPr>
          <p:cNvPr id="58" name="Picture 8" descr="C:\Documents and Settings\Administrador\Mis documentos\imágenes\beatles_07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786322"/>
            <a:ext cx="3248025" cy="2071678"/>
          </a:xfrm>
          <a:prstGeom prst="rect">
            <a:avLst/>
          </a:prstGeom>
          <a:noFill/>
        </p:spPr>
      </p:pic>
      <p:pic>
        <p:nvPicPr>
          <p:cNvPr id="59" name="Picture 8" descr="C:\Documents and Settings\Administrador\Mis documentos\imágenes\beatles_07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786322"/>
            <a:ext cx="3248025" cy="2071678"/>
          </a:xfrm>
          <a:prstGeom prst="rect">
            <a:avLst/>
          </a:prstGeom>
          <a:noFill/>
        </p:spPr>
      </p:pic>
      <p:pic>
        <p:nvPicPr>
          <p:cNvPr id="60" name="Picture 9" descr="C:\Documents and Settings\Administrador\Mis documentos\imágenes\beatles_08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61" name="Picture 9" descr="C:\Documents and Settings\Administrador\Mis documentos\imágenes\beatles_08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214678" y="4857760"/>
            <a:ext cx="3257550" cy="2000240"/>
          </a:xfrm>
          <a:prstGeom prst="rect">
            <a:avLst/>
          </a:prstGeom>
          <a:noFill/>
        </p:spPr>
      </p:pic>
      <p:pic>
        <p:nvPicPr>
          <p:cNvPr id="63" name="Picture 10" descr="C:\Documents and Settings\Administrador\Mis documentos\imágenes\beatles_09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pic>
        <p:nvPicPr>
          <p:cNvPr id="64" name="Picture 10" descr="C:\Documents and Settings\Administrador\Mis documentos\imágenes\beatles_09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29388" y="4857760"/>
            <a:ext cx="2714612" cy="2000240"/>
          </a:xfrm>
          <a:prstGeom prst="rect">
            <a:avLst/>
          </a:prstGeom>
          <a:noFill/>
        </p:spPr>
      </p:pic>
      <p:sp>
        <p:nvSpPr>
          <p:cNvPr id="67" name="6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64 Rombo"/>
          <p:cNvSpPr/>
          <p:nvPr/>
        </p:nvSpPr>
        <p:spPr>
          <a:xfrm>
            <a:off x="0" y="0"/>
            <a:ext cx="4500562" cy="6858000"/>
          </a:xfrm>
          <a:prstGeom prst="diamond">
            <a:avLst/>
          </a:prstGeom>
          <a:solidFill>
            <a:schemeClr val="tx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65 Rombo"/>
          <p:cNvSpPr/>
          <p:nvPr/>
        </p:nvSpPr>
        <p:spPr>
          <a:xfrm>
            <a:off x="4500530" y="0"/>
            <a:ext cx="4643470" cy="6858000"/>
          </a:xfrm>
          <a:prstGeom prst="diamond">
            <a:avLst/>
          </a:prstGeom>
          <a:solidFill>
            <a:schemeClr val="tx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67 Forma en L"/>
          <p:cNvSpPr/>
          <p:nvPr/>
        </p:nvSpPr>
        <p:spPr>
          <a:xfrm flipH="1" flipV="1">
            <a:off x="0" y="0"/>
            <a:ext cx="9144000" cy="6858000"/>
          </a:xfrm>
          <a:prstGeom prst="corner">
            <a:avLst>
              <a:gd name="adj1" fmla="val 3379"/>
              <a:gd name="adj2" fmla="val 3376"/>
            </a:avLst>
          </a:prstGeom>
          <a:blipFill>
            <a:blip r:embed="rId12"/>
            <a:stretch>
              <a:fillRect/>
            </a:stretch>
          </a:blipFill>
          <a:ln w="508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9" name="68 Forma en L"/>
          <p:cNvSpPr/>
          <p:nvPr/>
        </p:nvSpPr>
        <p:spPr>
          <a:xfrm>
            <a:off x="0" y="0"/>
            <a:ext cx="9144000" cy="6858000"/>
          </a:xfrm>
          <a:prstGeom prst="corner">
            <a:avLst>
              <a:gd name="adj1" fmla="val 3380"/>
              <a:gd name="adj2" fmla="val 3087"/>
            </a:avLst>
          </a:prstGeom>
          <a:blipFill>
            <a:blip r:embed="rId12"/>
            <a:stretch>
              <a:fillRect/>
            </a:stretch>
          </a:blip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3" name="Picture 4" descr="C:\Documents and Settings\Administrador\Escritorio\beatles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2357422" y="428604"/>
            <a:ext cx="4181489" cy="6079449"/>
          </a:xfrm>
          <a:prstGeom prst="rect">
            <a:avLst/>
          </a:prstGeom>
          <a:noFill/>
        </p:spPr>
      </p:pic>
      <p:pic>
        <p:nvPicPr>
          <p:cNvPr id="75" name="Picture 2" descr="C:\Documents and Settings\Administrador\Escritorio\Animation36.gif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42910" y="2928934"/>
            <a:ext cx="3929070" cy="2619380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  <a:reflection blurRad="6350" stA="50000" endA="300" endPos="555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w="114300" prst="hardEdge"/>
          </a:sp3d>
        </p:spPr>
      </p:pic>
      <p:sp>
        <p:nvSpPr>
          <p:cNvPr id="76" name="75 CuadroTexto"/>
          <p:cNvSpPr txBox="1"/>
          <p:nvPr/>
        </p:nvSpPr>
        <p:spPr>
          <a:xfrm>
            <a:off x="2500298" y="6072206"/>
            <a:ext cx="4143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No tocar el ratón</a:t>
            </a:r>
            <a:endParaRPr lang="en-US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7" name="76 CuadroTexto"/>
          <p:cNvSpPr txBox="1"/>
          <p:nvPr/>
        </p:nvSpPr>
        <p:spPr>
          <a:xfrm>
            <a:off x="4643438" y="5857892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8" name="77 CuadroTexto"/>
          <p:cNvSpPr txBox="1"/>
          <p:nvPr/>
        </p:nvSpPr>
        <p:spPr>
          <a:xfrm>
            <a:off x="4500562" y="6072206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9" name="Picture 8" descr="PkRU.gif (9741 bytes)"/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143372" y="6000768"/>
            <a:ext cx="460362" cy="287727"/>
          </a:xfrm>
          <a:prstGeom prst="rect">
            <a:avLst/>
          </a:prstGeom>
          <a:noFill/>
        </p:spPr>
      </p:pic>
      <p:sp>
        <p:nvSpPr>
          <p:cNvPr id="80" name="Rectangle 5"/>
          <p:cNvSpPr>
            <a:spLocks noChangeArrowheads="1"/>
          </p:cNvSpPr>
          <p:nvPr/>
        </p:nvSpPr>
        <p:spPr bwMode="auto">
          <a:xfrm>
            <a:off x="6072198" y="6000768"/>
            <a:ext cx="1857388" cy="215899"/>
          </a:xfrm>
          <a:prstGeom prst="rect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 w="38100" cmpd="thickThin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es-ES" sz="11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Hacer clic para comenzar</a:t>
            </a:r>
          </a:p>
        </p:txBody>
      </p:sp>
      <p:sp>
        <p:nvSpPr>
          <p:cNvPr id="42" name="41 CuadroTexto"/>
          <p:cNvSpPr txBox="1"/>
          <p:nvPr/>
        </p:nvSpPr>
        <p:spPr>
          <a:xfrm>
            <a:off x="928662" y="1000108"/>
            <a:ext cx="3143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bg1"/>
                </a:solidFill>
                <a:latin typeface="Lucida Calligraphy" pitchFamily="66" charset="0"/>
              </a:rPr>
              <a:t>Golden Slumbers</a:t>
            </a:r>
            <a:endParaRPr lang="en-US" sz="2400" b="1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50" name="49 CuadroTexto"/>
          <p:cNvSpPr txBox="1"/>
          <p:nvPr/>
        </p:nvSpPr>
        <p:spPr>
          <a:xfrm>
            <a:off x="714348" y="1428736"/>
            <a:ext cx="350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Sueños Dorados</a:t>
            </a:r>
            <a:endParaRPr 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1" name="50 CuadroTexto"/>
          <p:cNvSpPr txBox="1"/>
          <p:nvPr/>
        </p:nvSpPr>
        <p:spPr>
          <a:xfrm>
            <a:off x="1357290" y="1785926"/>
            <a:ext cx="22145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1969</a:t>
            </a:r>
            <a:endParaRPr lang="en-US" sz="1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7" dur="5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8" dur="5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53" dur="5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5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5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5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3" dur="5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4" dur="5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86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5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5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3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0" dur="5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5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000"/>
                            </p:stCondLst>
                            <p:childTnLst>
                              <p:par>
                                <p:cTn id="105" presetID="23" presetClass="entr" presetSubtype="16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1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6" presetClass="entr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2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6" presetClass="entr" presetSubtype="32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5" dur="5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7" presetID="2" presetClass="entr" presetSubtype="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43200000">
                                      <p:cBhvr>
                                        <p:cTn id="132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43200000">
                                      <p:cBhvr>
                                        <p:cTn id="138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8000"/>
                            </p:stCondLst>
                            <p:childTnLst>
                              <p:par>
                                <p:cTn id="140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3000"/>
                            </p:stCondLst>
                            <p:childTnLst>
                              <p:par>
                                <p:cTn id="14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8000"/>
                            </p:stCondLst>
                            <p:childTnLst>
                              <p:par>
                                <p:cTn id="154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73 -0.0037 L 0.24427 -0.0037 " pathEditMode="relative" rAng="0" ptsTypes="AA">
                                      <p:cBhvr>
                                        <p:cTn id="155" dur="2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30000"/>
                            </p:stCondLst>
                            <p:childTnLst>
                              <p:par>
                                <p:cTn id="15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9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33000"/>
                            </p:stCondLst>
                            <p:childTnLst>
                              <p:par>
                                <p:cTn id="16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35300"/>
                            </p:stCondLst>
                            <p:childTnLst>
                              <p:par>
                                <p:cTn id="18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37300"/>
                            </p:stCondLst>
                            <p:childTnLst>
                              <p:par>
                                <p:cTn id="19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7" grpId="1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8" grpId="0" animBg="1"/>
      <p:bldP spid="68" grpId="1" animBg="1"/>
      <p:bldP spid="69" grpId="0" animBg="1"/>
      <p:bldP spid="69" grpId="1" animBg="1"/>
      <p:bldP spid="76" grpId="0" build="allAtOnce"/>
      <p:bldP spid="77" grpId="0"/>
      <p:bldP spid="78" grpId="0"/>
      <p:bldP spid="80" grpId="0" animBg="1"/>
      <p:bldP spid="42" grpId="0"/>
      <p:bldP spid="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28860" y="1357298"/>
            <a:ext cx="435771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Once there was a way</a:t>
            </a:r>
            <a:r>
              <a:rPr lang="en-US" sz="2000" b="1" dirty="0" smtClean="0">
                <a:solidFill>
                  <a:srgbClr val="FFC0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hubo allí, una vez, un camino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929058" y="2428868"/>
            <a:ext cx="37147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get back homeward 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volver a casa</a:t>
            </a:r>
            <a:endParaRPr lang="es-ES" sz="2000" b="1" dirty="0" smtClean="0">
              <a:solidFill>
                <a:schemeClr val="bg1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4500">
    <p:sndAc>
      <p:stSnd>
        <p:snd r:embed="rId2" name="beatles - golden slumbers, carry that weight, the e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191553-1024x768-318837-Highway-Strange-__-leaf-histo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14348" y="1071546"/>
            <a:ext cx="414340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Once there was a way 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hubo allí, una vez, un camino        </a:t>
            </a:r>
            <a:endParaRPr lang="es-ES" b="1" dirty="0">
              <a:solidFill>
                <a:schemeClr val="bg1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285852" y="2428868"/>
            <a:ext cx="278608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get back home</a:t>
            </a:r>
            <a:r>
              <a:rPr lang="en-US" sz="2000" b="1" dirty="0" smtClean="0">
                <a:solidFill>
                  <a:srgbClr val="FFC0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</a:t>
            </a:r>
            <a:r>
              <a:rPr lang="en-US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volver a casa</a:t>
            </a:r>
            <a:endParaRPr lang="es-ES" sz="2000" b="1" dirty="0" smtClean="0">
              <a:solidFill>
                <a:schemeClr val="bg1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Documents and Settings\Administrador\Escritorio\641856-1024x768-tears_for_a_lost_l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3" y="0"/>
            <a:ext cx="9142967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85720" y="1500174"/>
            <a:ext cx="457203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Sleep pretty darling do not cry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duerme mi querida linda, no llores</a:t>
            </a:r>
            <a:endParaRPr lang="es-ES" sz="2000" b="1" dirty="0" smtClean="0">
              <a:solidFill>
                <a:schemeClr val="bg1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Proceso"/>
          <p:cNvSpPr/>
          <p:nvPr/>
        </p:nvSpPr>
        <p:spPr>
          <a:xfrm>
            <a:off x="1285852" y="3429000"/>
            <a:ext cx="4572032" cy="2000264"/>
          </a:xfrm>
          <a:prstGeom prst="flowChartProcess">
            <a:avLst/>
          </a:prstGeom>
        </p:spPr>
        <p:txBody>
          <a:bodyPr wrap="square" rtlCol="0" anchor="ctr">
            <a:spAutoFit/>
          </a:bodyPr>
          <a:lstStyle/>
          <a:p>
            <a:pPr algn="ctr"/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436131-1024x768-romance-lullab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4546" y="571480"/>
            <a:ext cx="50720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I will sing a lullaby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yo cantaré una canción de cuna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Documents and Settings\Administrador\Escritorio\600960-1024x768-BUTTERFLY-DREAM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98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643174" y="357166"/>
            <a:ext cx="44291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Golden slumbers fill your eyes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sueños dorados que llenan tus ojos</a:t>
            </a:r>
            <a:endParaRPr lang="es-ES" sz="2000" b="1" dirty="0" smtClean="0">
              <a:solidFill>
                <a:schemeClr val="bg1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istrador\Escritorio\545593-1024x768-Wake-up-beaut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000232" y="642918"/>
            <a:ext cx="521497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smiles awake you when you rise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te despiertan sonrisas cuando te levantas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Documents and Settings\Administrador\Escritorio\233232-1024x768-crying-te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00562" y="714356"/>
            <a:ext cx="46434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Sleep pretty darling do not cry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duerme mi querida linda, no llores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797995-1024x768-sleeping-baby---camille-alfred-pabs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72000" y="714356"/>
            <a:ext cx="435771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I will sing a lullaby</a:t>
            </a:r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yo cantaré una canción de cuna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194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214414" y="785794"/>
            <a:ext cx="414340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Once there was a way</a:t>
            </a:r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hubo allí, una vez, un camino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4786314" y="2214554"/>
            <a:ext cx="37147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get back homeward</a:t>
            </a:r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volver a casa</a:t>
            </a:r>
            <a:endParaRPr lang="es-ES" sz="2000" b="1" dirty="0" smtClean="0">
              <a:solidFill>
                <a:schemeClr val="bg1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214414" y="3286124"/>
            <a:ext cx="414340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Once there was a way</a:t>
            </a:r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hubo allí, una vez, un camino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</a:t>
            </a:r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4786314" y="4286256"/>
            <a:ext cx="371477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 get back home</a:t>
            </a:r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</a:t>
            </a:r>
            <a:r>
              <a:rPr lang="en-US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para volver a casa</a:t>
            </a:r>
            <a:endParaRPr lang="es-ES" sz="2000" b="1" dirty="0" smtClean="0">
              <a:solidFill>
                <a:schemeClr val="bg1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2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Administrador\Escritorio\647630-1024x768-Demi-Lovato-3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28860" y="428604"/>
            <a:ext cx="44291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Sleep pretty darling do not cry</a:t>
            </a:r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0000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duerme mi querida linda, no llores</a:t>
            </a:r>
            <a:endParaRPr lang="es-ES" sz="2000" b="1" dirty="0" smtClean="0">
              <a:solidFill>
                <a:schemeClr val="bg1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Documents and Settings\Administrador\Escritorio\655358-1024x768-233442_1241833763426_fu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572000" y="285728"/>
            <a:ext cx="45720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I will sing a lullaby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yo cantaré una canción de cuna</a:t>
            </a:r>
            <a:endParaRPr lang="es-ES" sz="2000" b="1" dirty="0" smtClean="0">
              <a:solidFill>
                <a:srgbClr val="FFFF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istrador\Escritorio\85339-1024x768-Art-75-2116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500042"/>
            <a:ext cx="542928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</a:t>
            </a:r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oy you're gonna carry that weight</a:t>
            </a:r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muchacho, vas a llevar ese peso</a:t>
            </a:r>
            <a:endParaRPr lang="es-ES" b="1" dirty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85720" y="1500174"/>
            <a:ext cx="550072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carry that weight for a long time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vas a llevar ese peso durante mucho tiempo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FF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630483-1024x768-sharing-the-lo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647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14480" y="500042"/>
            <a:ext cx="550072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</a:t>
            </a:r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oy you're gonna carry that weight</a:t>
            </a:r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muchacho, vas a llevar ese peso</a:t>
            </a:r>
            <a:endParaRPr lang="es-ES" b="1" dirty="0">
              <a:solidFill>
                <a:srgbClr val="0000FF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2214546" y="1357298"/>
            <a:ext cx="578647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carry that weight for a long time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</a:t>
            </a:r>
            <a:r>
              <a:rPr lang="es-ES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vas a llevar ese peso durante mucho tiempo</a:t>
            </a:r>
            <a:endParaRPr lang="es-ES" sz="2000" b="1" dirty="0" smtClean="0">
              <a:solidFill>
                <a:srgbClr val="0000FF"/>
              </a:solidFill>
              <a:effectLst>
                <a:glow rad="228600">
                  <a:srgbClr val="00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elespectador.com/files/images/201109/7b169ff036df01ebdbf583a7416fde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1644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428860" y="428604"/>
            <a:ext cx="44291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never give you my pillow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nunca te doy mi almohada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 descr="C:\Documents and Settings\Administrador\Escritorio\1006109-1024x768-RIBBON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214546" y="714356"/>
            <a:ext cx="478634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only send you my invitations</a:t>
            </a:r>
            <a:r>
              <a:rPr 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</a:t>
            </a:r>
            <a:r>
              <a:rPr lang="es-ES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sólo te envío mis invitaciones</a:t>
            </a:r>
            <a:endParaRPr lang="es-ES" sz="2000" b="1" dirty="0" smtClean="0">
              <a:solidFill>
                <a:srgbClr val="00FF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dministrador\Mis documentos\570148-1024x768-ma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857356" y="785794"/>
            <a:ext cx="53578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in the middle of the celebrations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en la mitad de las celebraciones  </a:t>
            </a:r>
            <a:r>
              <a:rPr lang="es-E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</a:p>
        </p:txBody>
      </p:sp>
      <p:sp>
        <p:nvSpPr>
          <p:cNvPr id="3" name="2 CuadroTexto"/>
          <p:cNvSpPr txBox="1"/>
          <p:nvPr/>
        </p:nvSpPr>
        <p:spPr>
          <a:xfrm>
            <a:off x="5072066" y="1857364"/>
            <a:ext cx="22860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 break down</a:t>
            </a:r>
            <a:r>
              <a:rPr lang="en-U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me derrumbo</a:t>
            </a:r>
            <a:endParaRPr lang="es-ES" sz="2000" b="1" dirty="0" smtClean="0">
              <a:solidFill>
                <a:schemeClr val="bg1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istrador\Escritorio\49403-1024x768-weight_-1024x7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214290"/>
            <a:ext cx="542925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</a:t>
            </a:r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oy you're gonna carry that weight</a:t>
            </a:r>
            <a:r>
              <a:rPr lang="en-US" sz="2000" b="1" dirty="0" smtClean="0"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 </a:t>
            </a:r>
            <a:r>
              <a:rPr lang="en-U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muchacho, vas a llevar ese peso</a:t>
            </a:r>
            <a:endParaRPr lang="es-ES" b="1" dirty="0">
              <a:solidFill>
                <a:schemeClr val="bg1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1643050"/>
            <a:ext cx="550069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carry that weight for a long time </a:t>
            </a:r>
            <a:r>
              <a:rPr lang="en-US" sz="2000" b="1" dirty="0" smtClean="0">
                <a:solidFill>
                  <a:srgbClr val="00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</a:t>
            </a:r>
            <a:r>
              <a:rPr lang="es-ES" b="1" dirty="0" smtClean="0">
                <a:solidFill>
                  <a:schemeClr val="bg1"/>
                </a:solidFill>
                <a:effectLst>
                  <a:glow rad="228600">
                    <a:srgbClr val="FF00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vas a llevar ese peso durante mucho tiempo</a:t>
            </a:r>
            <a:endParaRPr lang="es-ES" sz="2000" b="1" dirty="0" smtClean="0">
              <a:solidFill>
                <a:schemeClr val="bg1"/>
              </a:solidFill>
              <a:effectLst>
                <a:glow rad="228600">
                  <a:srgbClr val="FF00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istrador\Escritorio\75791-1024x768-dead-weigh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96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1214422"/>
            <a:ext cx="550072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b</a:t>
            </a:r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oy you're gonna carry that weight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muchacho, vas a llevar ese peso</a:t>
            </a:r>
            <a:endParaRPr lang="es-ES" b="1" dirty="0">
              <a:solidFill>
                <a:srgbClr val="FFFF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2428868"/>
            <a:ext cx="564357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effectLst>
                  <a:glow rad="228600">
                    <a:srgbClr val="FF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carry that weight for a long time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  </a:t>
            </a:r>
            <a:r>
              <a:rPr lang="es-ES" b="1" dirty="0" smtClean="0">
                <a:solidFill>
                  <a:srgbClr val="FFFF00"/>
                </a:solidFill>
                <a:effectLst>
                  <a:glow rad="228600">
                    <a:srgbClr val="6600CC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vas a llevar ese peso durante mucho tiempo</a:t>
            </a:r>
            <a:endParaRPr lang="es-ES" sz="2000" b="1" dirty="0" smtClean="0">
              <a:solidFill>
                <a:srgbClr val="FFFF00"/>
              </a:solidFill>
              <a:effectLst>
                <a:glow rad="228600">
                  <a:srgbClr val="6600CC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2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Imagen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194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357422" y="500042"/>
            <a:ext cx="171451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 yeah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oh, si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643042" y="1714488"/>
            <a:ext cx="178595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all right</a:t>
            </a:r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todo bien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0" y="3071810"/>
            <a:ext cx="600076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are you gonna be in my dreams tonight?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¿ vas a estar en mis sueños esta noche ?</a:t>
            </a:r>
          </a:p>
        </p:txBody>
      </p:sp>
      <p:pic>
        <p:nvPicPr>
          <p:cNvPr id="7" name="Picture 3" descr="C:\Documents and Settings\Administrador\Escritorio\thebeatles-181393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2"/>
            <a:ext cx="9143998" cy="6857998"/>
          </a:xfrm>
          <a:prstGeom prst="rect">
            <a:avLst/>
          </a:prstGeom>
          <a:noFill/>
        </p:spPr>
      </p:pic>
      <p:pic>
        <p:nvPicPr>
          <p:cNvPr id="2050" name="Picture 2" descr="C:\Documents and Settings\Administrador\Escritorio\1_48_3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3999" cy="6858001"/>
          </a:xfrm>
          <a:prstGeom prst="rect">
            <a:avLst/>
          </a:prstGeom>
          <a:noFill/>
        </p:spPr>
      </p:pic>
      <p:pic>
        <p:nvPicPr>
          <p:cNvPr id="2051" name="Picture 3" descr="C:\Documents and Settings\Administrador\Escritorio\1_48_5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2052" name="Picture 4" descr="C:\Documents and Settings\Administrador\Escritorio\The_Beatles_Wallpaper_II_by_ConnieCha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"/>
            <a:ext cx="9129444" cy="6857997"/>
          </a:xfrm>
          <a:prstGeom prst="rect">
            <a:avLst/>
          </a:prstGeom>
          <a:noFill/>
        </p:spPr>
      </p:pic>
      <p:pic>
        <p:nvPicPr>
          <p:cNvPr id="2053" name="Picture 5" descr="C:\Documents and Settings\Administrador\Escritorio\1_48_60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4" name="Picture 6" descr="C:\Documents and Settings\Administrador\Escritorio\1_48_9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4"/>
            <a:ext cx="9143999" cy="6857996"/>
          </a:xfrm>
          <a:prstGeom prst="rect">
            <a:avLst/>
          </a:prstGeom>
          <a:noFill/>
        </p:spPr>
      </p:pic>
      <p:pic>
        <p:nvPicPr>
          <p:cNvPr id="2055" name="Picture 7" descr="C:\Documents and Settings\Administrador\Escritorio\2_48_17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" y="4"/>
            <a:ext cx="9143998" cy="6857996"/>
          </a:xfrm>
          <a:prstGeom prst="rect">
            <a:avLst/>
          </a:prstGeom>
          <a:noFill/>
        </p:spPr>
      </p:pic>
      <p:pic>
        <p:nvPicPr>
          <p:cNvPr id="2056" name="Picture 8" descr="C:\Documents and Settings\Administrador\Escritorio\2_48_22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-4"/>
            <a:ext cx="9143997" cy="685800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1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2" presetClass="entr" presetSubtype="9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2500"/>
                            </p:stCondLst>
                            <p:childTnLst>
                              <p:par>
                                <p:cTn id="32" presetID="2" presetClass="entr" presetSubtype="2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1500"/>
                            </p:stCondLst>
                            <p:childTnLst>
                              <p:par>
                                <p:cTn id="40" presetID="2" presetClass="entr" presetSubtype="3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5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4" presetClass="entr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9500"/>
                            </p:stCondLst>
                            <p:childTnLst>
                              <p:par>
                                <p:cTn id="69" presetID="2" presetClass="entr" presetSubtype="8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83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8500"/>
                            </p:stCondLst>
                            <p:childTnLst>
                              <p:par>
                                <p:cTn id="85" presetID="2" presetClass="entr" presetSubtype="6" fill="hold" nodeType="after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1" presetClass="entr" presetSubtype="0" fill="hold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925" decel="100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1925" decel="100000"/>
                                        <p:tgtEl>
                                          <p:spTgt spid="205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0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1" dur="1925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2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3" dur="1925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4" dur="3075" accel="100000" fill="hold">
                                          <p:stCondLst>
                                            <p:cond delay="1925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67500"/>
                            </p:stCondLst>
                            <p:childTnLst>
                              <p:par>
                                <p:cTn id="106" presetID="2" presetClass="entr" presetSubtype="4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" presetClass="entr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8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9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-7938"/>
            <a:ext cx="9161463" cy="6875463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429256" y="785794"/>
            <a:ext cx="300039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and in the end 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</a:t>
            </a:r>
            <a:r>
              <a:rPr lang="en-U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 al final</a:t>
            </a:r>
            <a:endParaRPr lang="en-U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643306" y="1928802"/>
            <a:ext cx="264320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the love you take</a:t>
            </a:r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   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el amor que tomas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6000728" y="2786058"/>
            <a:ext cx="314327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is equal to the love 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 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es igual al amor 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643570" y="4214818"/>
            <a:ext cx="214314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0000FF"/>
                </a:solidFill>
                <a:effectLst>
                  <a:glow rad="228600">
                    <a:srgbClr val="00FFF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you make </a:t>
            </a:r>
            <a:r>
              <a:rPr lang="en-US" sz="2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    </a:t>
            </a:r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>que haces</a:t>
            </a:r>
            <a:endParaRPr lang="es-ES" sz="2000" b="1" dirty="0" smtClean="0">
              <a:solidFill>
                <a:srgbClr val="FF0000"/>
              </a:solidFill>
              <a:effectLst>
                <a:glow rad="228600">
                  <a:srgbClr val="FFFF00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7429520" y="6215082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glow rad="228600">
                    <a:srgbClr val="FFFF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C:\Documents and Settings\Administrador\Mis documentos\Mis imágenes\beatles 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dministrador\Mis documentos\Mis imágenes\beatles 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dor\Mis documentos\Mis imágenes\beatles 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8858280" cy="6643710"/>
          </a:xfrm>
          <a:prstGeom prst="rect">
            <a:avLst/>
          </a:prstGeom>
          <a:noFill/>
        </p:spPr>
      </p:pic>
      <p:pic>
        <p:nvPicPr>
          <p:cNvPr id="7" name="Picture 2" descr="C:\Documents and Settings\Administrador\Mis documentos\Mis imágenes\beatles 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Mis documentos\Mis imágenes\beatles 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Beatl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1"/>
            <a:ext cx="9143998" cy="6857999"/>
          </a:xfrm>
          <a:prstGeom prst="rect">
            <a:avLst/>
          </a:prstGeom>
          <a:noFill/>
        </p:spPr>
      </p:pic>
      <p:sp>
        <p:nvSpPr>
          <p:cNvPr id="10" name="Text Box 7"/>
          <p:cNvSpPr txBox="1">
            <a:spLocks noChangeArrowheads="1"/>
          </p:cNvSpPr>
          <p:nvPr/>
        </p:nvSpPr>
        <p:spPr bwMode="auto">
          <a:xfrm>
            <a:off x="3643306" y="6286520"/>
            <a:ext cx="137159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s-ES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Roberto</a:t>
            </a:r>
          </a:p>
        </p:txBody>
      </p:sp>
    </p:spTree>
  </p:cSld>
  <p:clrMapOvr>
    <a:masterClrMapping/>
  </p:clrMapOvr>
  <p:transition spd="slow" advClick="0" advTm="13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1334</TotalTime>
  <Words>472</Words>
  <Application>Microsoft Office PowerPoint</Application>
  <PresentationFormat>Presentación en pantalla (4:3)</PresentationFormat>
  <Paragraphs>73</Paragraphs>
  <Slides>23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Roberto</cp:lastModifiedBy>
  <cp:revision>158</cp:revision>
  <dcterms:created xsi:type="dcterms:W3CDTF">2012-07-16T16:09:31Z</dcterms:created>
  <dcterms:modified xsi:type="dcterms:W3CDTF">2013-03-15T20:08:21Z</dcterms:modified>
</cp:coreProperties>
</file>