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22"/>
  </p:notesMasterIdLst>
  <p:sldIdLst>
    <p:sldId id="256" r:id="rId3"/>
    <p:sldId id="274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7" r:id="rId19"/>
    <p:sldId id="278" r:id="rId20"/>
    <p:sldId id="273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joaitTZMbYFWIsLCyTLuQ" hashData="Q67R1gXBNR16OzR88utRa+mbNR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6721" autoAdjust="0"/>
    <p:restoredTop sz="94660"/>
  </p:normalViewPr>
  <p:slideViewPr>
    <p:cSldViewPr>
      <p:cViewPr>
        <p:scale>
          <a:sx n="50" d="100"/>
          <a:sy n="50" d="100"/>
        </p:scale>
        <p:origin x="-396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18A25E-954F-4CC0-A8D4-4D3395563FDF}" type="datetimeFigureOut">
              <a:rPr lang="es-ES" smtClean="0"/>
              <a:pPr/>
              <a:t>01/09/2012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0581BF-EC6E-4995-A1DE-63EED8C0D8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0581BF-EC6E-4995-A1DE-63EED8C0D83B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0581BF-EC6E-4995-A1DE-63EED8C0D83B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0581BF-EC6E-4995-A1DE-63EED8C0D83B}" type="slidenum">
              <a:rPr lang="es-ES" smtClean="0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4C483-190C-45DA-A756-B26E21AF49DC}" type="datetimeFigureOut">
              <a:rPr lang="es-ES" smtClean="0"/>
              <a:pPr/>
              <a:t>01/09/2012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BE13B-EE6E-4E0F-8FDF-D7C31A65229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4C483-190C-45DA-A756-B26E21AF49DC}" type="datetimeFigureOut">
              <a:rPr lang="es-ES" smtClean="0"/>
              <a:pPr/>
              <a:t>01/09/2012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BE13B-EE6E-4E0F-8FDF-D7C31A65229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4C483-190C-45DA-A756-B26E21AF49DC}" type="datetimeFigureOut">
              <a:rPr lang="es-ES" smtClean="0"/>
              <a:pPr/>
              <a:t>01/09/2012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BE13B-EE6E-4E0F-8FDF-D7C31A65229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4C483-190C-45DA-A756-B26E21AF49DC}" type="datetimeFigureOut">
              <a:rPr lang="es-ES" smtClean="0"/>
              <a:pPr/>
              <a:t>01/09/2012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BE13B-EE6E-4E0F-8FDF-D7C31A65229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4C483-190C-45DA-A756-B26E21AF49DC}" type="datetimeFigureOut">
              <a:rPr lang="es-ES" smtClean="0"/>
              <a:pPr/>
              <a:t>01/09/2012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BE13B-EE6E-4E0F-8FDF-D7C31A65229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4C483-190C-45DA-A756-B26E21AF49DC}" type="datetimeFigureOut">
              <a:rPr lang="es-ES" smtClean="0"/>
              <a:pPr/>
              <a:t>01/09/2012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BE13B-EE6E-4E0F-8FDF-D7C31A65229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4C483-190C-45DA-A756-B26E21AF49DC}" type="datetimeFigureOut">
              <a:rPr lang="es-ES" smtClean="0"/>
              <a:pPr/>
              <a:t>01/09/2012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BE13B-EE6E-4E0F-8FDF-D7C31A65229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4C483-190C-45DA-A756-B26E21AF49DC}" type="datetimeFigureOut">
              <a:rPr lang="es-ES" smtClean="0"/>
              <a:pPr/>
              <a:t>01/09/2012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BE13B-EE6E-4E0F-8FDF-D7C31A65229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4C483-190C-45DA-A756-B26E21AF49DC}" type="datetimeFigureOut">
              <a:rPr lang="es-ES" smtClean="0"/>
              <a:pPr/>
              <a:t>01/09/2012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BE13B-EE6E-4E0F-8FDF-D7C31A65229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4C483-190C-45DA-A756-B26E21AF49DC}" type="datetimeFigureOut">
              <a:rPr lang="es-ES" smtClean="0"/>
              <a:pPr/>
              <a:t>01/09/2012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BE13B-EE6E-4E0F-8FDF-D7C31A65229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4C483-190C-45DA-A756-B26E21AF49DC}" type="datetimeFigureOut">
              <a:rPr lang="es-ES" smtClean="0"/>
              <a:pPr/>
              <a:t>01/09/2012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BE13B-EE6E-4E0F-8FDF-D7C31A65229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A57CA3-E4D2-4B32-8777-F47772ECB6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94C483-190C-45DA-A756-B26E21AF49DC}" type="datetimeFigureOut">
              <a:rPr lang="es-ES" smtClean="0"/>
              <a:pPr/>
              <a:t>01/09/2012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5BE13B-EE6E-4E0F-8FDF-D7C31A65229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F0BA4B1-881D-4825-B8EC-F308EFC3024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8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audio" Target="../media/audio10.wav"/><Relationship Id="rId3" Type="http://schemas.openxmlformats.org/officeDocument/2006/relationships/image" Target="../media/image3.jpeg"/><Relationship Id="rId7" Type="http://schemas.openxmlformats.org/officeDocument/2006/relationships/audio" Target="../media/audio4.wav"/><Relationship Id="rId12" Type="http://schemas.openxmlformats.org/officeDocument/2006/relationships/audio" Target="../media/audio9.wav"/><Relationship Id="rId17" Type="http://schemas.openxmlformats.org/officeDocument/2006/relationships/image" Target="../media/image6.gif"/><Relationship Id="rId2" Type="http://schemas.openxmlformats.org/officeDocument/2006/relationships/notesSlide" Target="../notesSlides/notesSlide1.xml"/><Relationship Id="rId16" Type="http://schemas.openxmlformats.org/officeDocument/2006/relationships/audio" Target="../media/audio13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5.gif"/><Relationship Id="rId15" Type="http://schemas.openxmlformats.org/officeDocument/2006/relationships/audio" Target="../media/audio12.wav"/><Relationship Id="rId10" Type="http://schemas.openxmlformats.org/officeDocument/2006/relationships/audio" Target="../media/audio7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audio" Target="../media/audio1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slide" Target="slide2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3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wd5xaPT2I9M" TargetMode="Externa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gif"/><Relationship Id="rId5" Type="http://schemas.openxmlformats.org/officeDocument/2006/relationships/slide" Target="slide2.xml"/><Relationship Id="rId4" Type="http://schemas.openxmlformats.org/officeDocument/2006/relationships/image" Target="../media/image37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1" name="10 Marcador de contenido" descr="tango10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6" name="15 Imagen" descr="tango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7" name="16 CuadroTexto"/>
          <p:cNvSpPr txBox="1"/>
          <p:nvPr/>
        </p:nvSpPr>
        <p:spPr>
          <a:xfrm>
            <a:off x="357158" y="1357298"/>
            <a:ext cx="5035096" cy="193899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6000" b="1" dirty="0" smtClean="0">
                <a:ln w="28575">
                  <a:solidFill>
                    <a:sysClr val="windowText" lastClr="000000"/>
                  </a:solidFill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yton" pitchFamily="2" charset="0"/>
              </a:rPr>
              <a:t>Su  Majestad  </a:t>
            </a:r>
          </a:p>
          <a:p>
            <a:pPr algn="ctr"/>
            <a:r>
              <a:rPr lang="es-ES" sz="6000" b="1" dirty="0" smtClean="0">
                <a:ln w="28575">
                  <a:solidFill>
                    <a:sysClr val="windowText" lastClr="000000"/>
                  </a:solidFill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yton" pitchFamily="2" charset="0"/>
              </a:rPr>
              <a:t>El Tango </a:t>
            </a:r>
            <a:endParaRPr lang="es-ES" sz="6000" b="1" dirty="0">
              <a:ln w="28575">
                <a:solidFill>
                  <a:sysClr val="windowText" lastClr="000000"/>
                </a:solidFill>
              </a:ln>
              <a:blipFill dpi="0" rotWithShape="1">
                <a:blip r:embed="rId5"/>
                <a:srcRect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yton" pitchFamily="2" charset="0"/>
            </a:endParaRPr>
          </a:p>
        </p:txBody>
      </p:sp>
      <p:pic>
        <p:nvPicPr>
          <p:cNvPr id="6" name="Picture 4" descr="http://4.bp.blogspot.com/_BTk8o8uuJ-U/Sl5BxVdW87I/AAAAAAAAAIE/Qcv34FnZmz8/s320/Imagen3.png">
            <a:hlinkClick r:id="" action="ppaction://hlinkshowjump?jump=nextslide" tooltip="Has click para avanzar "/>
          </p:cNvPr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642910" y="6058345"/>
            <a:ext cx="894718" cy="799655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1428728" y="6215082"/>
            <a:ext cx="1858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err="1" smtClean="0">
                <a:hlinkClick r:id="" action="ppaction://hlinkshowjump?jump=nextslide"/>
              </a:rPr>
              <a:t>Click</a:t>
            </a:r>
            <a:r>
              <a:rPr lang="es-ES" dirty="0" smtClean="0">
                <a:hlinkClick r:id="" action="ppaction://hlinkshowjump?jump=nextslide"/>
              </a:rPr>
              <a:t> para avanzar</a:t>
            </a:r>
            <a:endParaRPr lang="es-ES" dirty="0"/>
          </a:p>
        </p:txBody>
      </p:sp>
    </p:spTree>
  </p:cSld>
  <p:clrMapOvr>
    <a:masterClrMapping/>
  </p:clrMapOvr>
  <p:transition advTm="12000">
    <p:sndAc>
      <p:stSnd>
        <p:snd r:embed="rId2" name="aplaus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600"/>
                            </p:stCondLst>
                            <p:childTnLst>
                              <p:par>
                                <p:cTn id="3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6C0000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sz="1400" dirty="0">
              <a:blipFill>
                <a:blip r:embed="rId3"/>
                <a:stretch>
                  <a:fillRect/>
                </a:stretch>
              </a:blipFill>
              <a:latin typeface="Script MT Bold" pitchFamily="66" charset="0"/>
              <a:cs typeface="Segoe UI" pitchFamily="34" charset="0"/>
            </a:endParaRPr>
          </a:p>
        </p:txBody>
      </p:sp>
      <p:pic>
        <p:nvPicPr>
          <p:cNvPr id="4" name="3 Marcador de contenido" descr="0605209c.gif">
            <a:hlinkClick r:id="" action="ppaction://hlinkshowjump?jump=nextslide">
              <a:snd r:embed="rId4" name="El dia que me quieras   Carlos Gardel.wav"/>
            </a:hlinkClick>
          </p:cNvPr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642910" y="1500174"/>
            <a:ext cx="571504" cy="642942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3 Marcador de contenido" descr="0605209c.gif">
            <a:hlinkClick r:id="" action="ppaction://hlinkshowjump?jump=nextslide">
              <a:snd r:embed="rId6" name="cambalache goyeneche.wav"/>
            </a:hlinkClick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2910" y="2285992"/>
            <a:ext cx="571504" cy="642942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3 Marcador de contenido" descr="0605209c.gif">
            <a:hlinkClick r:id="" action="ppaction://hlinkshowjump?jump=nextslide">
              <a:snd r:embed="rId7" name="SUS OJOS SE CERRARON_Gardel.wav"/>
            </a:hlinkClick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2910" y="3143248"/>
            <a:ext cx="571504" cy="642942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3 Marcador de contenido" descr="0605209c.gif">
            <a:hlinkClick r:id="" action="ppaction://hlinkshowjump?jump=nextslide">
              <a:snd r:embed="rId8" name="Asi Se Baila El Tango-Adriana Varela-.wav"/>
            </a:hlinkClick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2910" y="3929066"/>
            <a:ext cx="571504" cy="642942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3 Marcador de contenido" descr="0605209c.gif">
            <a:hlinkClick r:id="" action="ppaction://hlinkshowjump?jump=nextslide">
              <a:snd r:embed="rId9" name="por una cabeza  -Carlos Gardel-.wav"/>
            </a:hlinkClick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2910" y="4714884"/>
            <a:ext cx="571504" cy="642942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3 Marcador de contenido" descr="0605209c.gif">
            <a:hlinkClick r:id="" action="ppaction://hlinkshowjump?jump=nextslide">
              <a:snd r:embed="rId10" name="cuartito azul argentino ledesma.wav"/>
            </a:hlinkClick>
          </p:cNvPr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642910" y="5500702"/>
            <a:ext cx="571504" cy="642942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3 Marcador de contenido" descr="0605209c.gif">
            <a:hlinkClick r:id="" action="ppaction://hlinkshowjump?jump=nextslide">
              <a:snd r:embed="rId11" name="CAMINITO_Gardel.wav"/>
            </a:hlinkClick>
          </p:cNvPr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6500826" y="1500174"/>
            <a:ext cx="571504" cy="642942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3 Marcador de contenido" descr="0605209c.gif">
            <a:hlinkClick r:id="" action="ppaction://hlinkshowjump?jump=nextslide">
              <a:snd r:embed="rId12" name="En esta tarde gris julio sosa.wav"/>
            </a:hlinkClick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00826" y="2285992"/>
            <a:ext cx="571504" cy="642942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3 Marcador de contenido" descr="0605209c.gif">
            <a:hlinkClick r:id="" action="ppaction://hlinkshowjump?jump=nextslide">
              <a:snd r:embed="rId13" name="Carlos Gardel - Volver.wav"/>
            </a:hlinkClick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00826" y="3071810"/>
            <a:ext cx="571504" cy="642942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3 Marcador de contenido" descr="0605209c.gif">
            <a:hlinkClick r:id="" action="ppaction://hlinkshowjump?jump=nextslide">
              <a:snd r:embed="rId14" name="YIRA YIRA_Gardel.wav"/>
            </a:hlinkClick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00826" y="3857628"/>
            <a:ext cx="571504" cy="642942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3 Marcador de contenido" descr="0605209c.gif">
            <a:hlinkClick r:id="" action="ppaction://hlinkshowjump?jump=nextslide">
              <a:snd r:embed="rId15" name="Hugo Del Carril - A media luz.wav"/>
            </a:hlinkClick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00826" y="4643446"/>
            <a:ext cx="571504" cy="642942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3 Marcador de contenido" descr="0605209c.gif">
            <a:hlinkClick r:id="" action="ppaction://hlinkshowjump?jump=nextslide">
              <a:snd r:embed="rId16" name="Mano a mano julio sosa.wav"/>
            </a:hlinkClick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00826" y="5500702"/>
            <a:ext cx="571504" cy="642942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6" name="15 CuadroTexto"/>
          <p:cNvSpPr txBox="1"/>
          <p:nvPr/>
        </p:nvSpPr>
        <p:spPr>
          <a:xfrm>
            <a:off x="1214414" y="1500174"/>
            <a:ext cx="18517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Segoe UI" pitchFamily="34" charset="0"/>
                <a:hlinkClick r:id="" action="ppaction://hlinkshowjump?jump=nextslide">
                  <a:snd r:embed="rId4" name="El dia que me quieras   Carlos Gardel.wav"/>
                </a:hlinkClick>
              </a:rPr>
              <a:t>El día que me quieras   </a:t>
            </a:r>
          </a:p>
          <a:p>
            <a:r>
              <a:rPr lang="es-ES" sz="1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Segoe UI" pitchFamily="34" charset="0"/>
                <a:hlinkClick r:id="" action="ppaction://hlinkshowjump?jump=nextslide">
                  <a:snd r:embed="rId4" name="El dia que me quieras   Carlos Gardel.wav"/>
                </a:hlinkClick>
              </a:rPr>
              <a:t>      -Carlos Gardel-</a:t>
            </a:r>
            <a:endParaRPr lang="es-ES" sz="1400" dirty="0" smtClean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  <a:cs typeface="Segoe UI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7143768" y="1428736"/>
            <a:ext cx="13051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Segoe UI" pitchFamily="34" charset="0"/>
                <a:hlinkClick r:id="" action="ppaction://hlinkshowjump?jump=nextslide">
                  <a:snd r:embed="rId11" name="CAMINITO_Gardel.wav"/>
                </a:hlinkClick>
              </a:rPr>
              <a:t>Caminito</a:t>
            </a:r>
          </a:p>
          <a:p>
            <a:pPr algn="ctr"/>
            <a:r>
              <a:rPr lang="es-ES" sz="1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Segoe UI" pitchFamily="34" charset="0"/>
                <a:hlinkClick r:id="" action="ppaction://hlinkshowjump?jump=nextslide">
                  <a:snd r:embed="rId11" name="CAMINITO_Gardel.wav"/>
                </a:hlinkClick>
              </a:rPr>
              <a:t>-Carlos Gardel-</a:t>
            </a:r>
            <a:endParaRPr lang="es-ES" sz="14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  <a:cs typeface="Segoe UI" pitchFamily="34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1214414" y="2357430"/>
            <a:ext cx="16305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Segoe UI" pitchFamily="34" charset="0"/>
                <a:hlinkClick r:id="" action="ppaction://hlinkshowjump?jump=nextslide">
                  <a:snd r:embed="rId6" name="cambalache goyeneche.wav"/>
                </a:hlinkClick>
              </a:rPr>
              <a:t>Cambalache </a:t>
            </a:r>
          </a:p>
          <a:p>
            <a:pPr algn="ctr"/>
            <a:r>
              <a:rPr lang="es-ES" sz="1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Segoe UI" pitchFamily="34" charset="0"/>
                <a:hlinkClick r:id="" action="ppaction://hlinkshowjump?jump=nextslide">
                  <a:snd r:embed="rId6" name="cambalache goyeneche.wav"/>
                </a:hlinkClick>
              </a:rPr>
              <a:t>-Roberto Goyeneche-</a:t>
            </a:r>
            <a:endParaRPr lang="es-ES" sz="14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  <a:cs typeface="Segoe UI" pitchFamily="34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7143768" y="2357430"/>
            <a:ext cx="14141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Segoe UI" pitchFamily="34" charset="0"/>
                <a:hlinkClick r:id="" action="ppaction://hlinkshowjump?jump=nextslide">
                  <a:snd r:embed="rId12" name="En esta tarde gris julio sosa.wav"/>
                </a:hlinkClick>
              </a:rPr>
              <a:t>En esta tarde gris</a:t>
            </a:r>
          </a:p>
          <a:p>
            <a:pPr algn="ctr"/>
            <a:r>
              <a:rPr lang="es-ES" sz="1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Segoe UI" pitchFamily="34" charset="0"/>
                <a:hlinkClick r:id="" action="ppaction://hlinkshowjump?jump=nextslide">
                  <a:snd r:embed="rId12" name="En esta tarde gris julio sosa.wav"/>
                </a:hlinkClick>
              </a:rPr>
              <a:t>-Julio Sosa-</a:t>
            </a:r>
            <a:endParaRPr lang="es-ES" sz="14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  <a:cs typeface="Segoe UI" pitchFamily="34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1214414" y="3214686"/>
            <a:ext cx="16444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Segoe UI" pitchFamily="34" charset="0"/>
                <a:hlinkClick r:id="" action="ppaction://hlinkshowjump?jump=nextslide">
                  <a:snd r:embed="rId7" name="SUS OJOS SE CERRARON_Gardel.wav"/>
                </a:hlinkClick>
              </a:rPr>
              <a:t>Sus ojos se cerraron </a:t>
            </a:r>
          </a:p>
          <a:p>
            <a:pPr algn="ctr"/>
            <a:r>
              <a:rPr lang="es-ES" sz="1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Segoe UI" pitchFamily="34" charset="0"/>
                <a:hlinkClick r:id="" action="ppaction://hlinkshowjump?jump=nextslide">
                  <a:snd r:embed="rId7" name="SUS OJOS SE CERRARON_Gardel.wav"/>
                </a:hlinkClick>
              </a:rPr>
              <a:t>-Carlos Gardel-</a:t>
            </a:r>
            <a:endParaRPr lang="es-ES" sz="14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  <a:cs typeface="Segoe UI" pitchFamily="34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7143768" y="3071810"/>
            <a:ext cx="13051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Segoe UI" pitchFamily="34" charset="0"/>
                <a:hlinkClick r:id="" action="ppaction://hlinkshowjump?jump=nextslide">
                  <a:snd r:embed="rId13" name="Carlos Gardel - Volver.wav"/>
                </a:hlinkClick>
              </a:rPr>
              <a:t>Volver</a:t>
            </a:r>
          </a:p>
          <a:p>
            <a:pPr algn="ctr"/>
            <a:r>
              <a:rPr lang="es-ES" sz="1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Segoe UI" pitchFamily="34" charset="0"/>
                <a:hlinkClick r:id="" action="ppaction://hlinkshowjump?jump=nextslide">
                  <a:snd r:embed="rId13" name="Carlos Gardel - Volver.wav"/>
                </a:hlinkClick>
              </a:rPr>
              <a:t>-Carlos Gardel-</a:t>
            </a:r>
            <a:endParaRPr lang="es-ES" sz="14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  <a:cs typeface="Segoe UI" pitchFamily="34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1142976" y="4000504"/>
            <a:ext cx="18455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Segoe UI" pitchFamily="34" charset="0"/>
              </a:rPr>
              <a:t> </a:t>
            </a:r>
            <a:r>
              <a:rPr lang="es-ES" sz="1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Segoe UI" pitchFamily="34" charset="0"/>
                <a:hlinkClick r:id="" action="ppaction://hlinkshowjump?jump=nextslide">
                  <a:snd r:embed="rId8" name="Asi Se Baila El Tango-Adriana Varela-.wav"/>
                </a:hlinkClick>
              </a:rPr>
              <a:t>Así Se Baila El Tango</a:t>
            </a:r>
          </a:p>
          <a:p>
            <a:pPr algn="ctr"/>
            <a:r>
              <a:rPr lang="es-ES" sz="1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Segoe UI" pitchFamily="34" charset="0"/>
                <a:hlinkClick r:id="" action="ppaction://hlinkshowjump?jump=nextslide">
                  <a:snd r:embed="rId8" name="Asi Se Baila El Tango-Adriana Varela-.wav"/>
                </a:hlinkClick>
              </a:rPr>
              <a:t>-Adriana Varela-</a:t>
            </a:r>
            <a:endParaRPr lang="es-ES" sz="14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  <a:cs typeface="Segoe UI" pitchFamily="34" charset="0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7072330" y="3929066"/>
            <a:ext cx="13051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dirty="0" err="1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Segoe UI" pitchFamily="34" charset="0"/>
                <a:hlinkClick r:id="" action="ppaction://hlinkshowjump?jump=nextslide">
                  <a:snd r:embed="rId14" name="YIRA YIRA_Gardel.wav"/>
                </a:hlinkClick>
              </a:rPr>
              <a:t>Yira</a:t>
            </a:r>
            <a:r>
              <a:rPr lang="es-ES" sz="1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Segoe UI" pitchFamily="34" charset="0"/>
                <a:hlinkClick r:id="" action="ppaction://hlinkshowjump?jump=nextslide">
                  <a:snd r:embed="rId14" name="YIRA YIRA_Gardel.wav"/>
                </a:hlinkClick>
              </a:rPr>
              <a:t>  </a:t>
            </a:r>
            <a:r>
              <a:rPr lang="es-ES" sz="1400" dirty="0" err="1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Segoe UI" pitchFamily="34" charset="0"/>
                <a:hlinkClick r:id="" action="ppaction://hlinkshowjump?jump=nextslide">
                  <a:snd r:embed="rId14" name="YIRA YIRA_Gardel.wav"/>
                </a:hlinkClick>
              </a:rPr>
              <a:t>yira</a:t>
            </a:r>
            <a:r>
              <a:rPr lang="es-ES" sz="1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Segoe UI" pitchFamily="34" charset="0"/>
                <a:hlinkClick r:id="" action="ppaction://hlinkshowjump?jump=nextslide">
                  <a:snd r:embed="rId14" name="YIRA YIRA_Gardel.wav"/>
                </a:hlinkClick>
              </a:rPr>
              <a:t> </a:t>
            </a:r>
          </a:p>
          <a:p>
            <a:pPr algn="ctr"/>
            <a:r>
              <a:rPr lang="es-ES" sz="1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Segoe UI" pitchFamily="34" charset="0"/>
                <a:hlinkClick r:id="" action="ppaction://hlinkshowjump?jump=nextslide">
                  <a:snd r:embed="rId14" name="YIRA YIRA_Gardel.wav"/>
                </a:hlinkClick>
              </a:rPr>
              <a:t>-Carlos Gardel-</a:t>
            </a:r>
            <a:endParaRPr lang="es-ES" sz="14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  <a:cs typeface="Segoe UI" pitchFamily="34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1285852" y="4714884"/>
            <a:ext cx="13051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Segoe UI" pitchFamily="34" charset="0"/>
                <a:hlinkClick r:id="" action="ppaction://hlinkshowjump?jump=nextslide">
                  <a:snd r:embed="rId9" name="por una cabeza  -Carlos Gardel-.wav"/>
                </a:hlinkClick>
              </a:rPr>
              <a:t>Por una cabeza</a:t>
            </a:r>
          </a:p>
          <a:p>
            <a:r>
              <a:rPr lang="es-ES" sz="1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Segoe UI" pitchFamily="34" charset="0"/>
                <a:hlinkClick r:id="" action="ppaction://hlinkshowjump?jump=nextslide">
                  <a:snd r:embed="rId9" name="por una cabeza  -Carlos Gardel-.wav"/>
                </a:hlinkClick>
              </a:rPr>
              <a:t>-Carlos Gardel-</a:t>
            </a:r>
            <a:endParaRPr lang="es-ES" sz="14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  <a:cs typeface="Segoe UI" pitchFamily="34" charset="0"/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7072330" y="4714884"/>
            <a:ext cx="14526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Segoe UI" pitchFamily="34" charset="0"/>
                <a:hlinkClick r:id="" action="ppaction://hlinkshowjump?jump=nextslide">
                  <a:snd r:embed="rId15" name="Hugo Del Carril - A media luz.wav"/>
                </a:hlinkClick>
              </a:rPr>
              <a:t>A media luz </a:t>
            </a:r>
          </a:p>
          <a:p>
            <a:pPr algn="ctr"/>
            <a:r>
              <a:rPr lang="es-ES" sz="1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Segoe UI" pitchFamily="34" charset="0"/>
                <a:hlinkClick r:id="" action="ppaction://hlinkshowjump?jump=nextslide">
                  <a:snd r:embed="rId15" name="Hugo Del Carril - A media luz.wav"/>
                </a:hlinkClick>
              </a:rPr>
              <a:t>-Hugo del Carril-</a:t>
            </a:r>
            <a:endParaRPr lang="es-ES" sz="14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  <a:cs typeface="Segoe UI" pitchFamily="34" charset="0"/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1214414" y="5572140"/>
            <a:ext cx="16658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Segoe UI" pitchFamily="34" charset="0"/>
                <a:hlinkClick r:id="" action="ppaction://hlinkshowjump?jump=nextslide">
                  <a:snd r:embed="rId10" name="cuartito azul argentino ledesma.wav"/>
                </a:hlinkClick>
              </a:rPr>
              <a:t>Cuartito azul</a:t>
            </a:r>
          </a:p>
          <a:p>
            <a:pPr algn="ctr"/>
            <a:r>
              <a:rPr lang="es-ES" sz="1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Segoe UI" pitchFamily="34" charset="0"/>
                <a:hlinkClick r:id="" action="ppaction://hlinkshowjump?jump=nextslide">
                  <a:snd r:embed="rId10" name="cuartito azul argentino ledesma.wav"/>
                </a:hlinkClick>
              </a:rPr>
              <a:t>-Argentino Ledesma-</a:t>
            </a:r>
            <a:endParaRPr lang="es-ES" sz="14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  <a:cs typeface="Segoe UI" pitchFamily="34" charset="0"/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7143768" y="5572140"/>
            <a:ext cx="12378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Segoe UI" pitchFamily="34" charset="0"/>
                <a:hlinkClick r:id="" action="ppaction://hlinkshowjump?jump=nextslide">
                  <a:snd r:embed="rId16" name="Mano a mano julio sosa.wav"/>
                </a:hlinkClick>
              </a:rPr>
              <a:t>Mano a mano </a:t>
            </a:r>
          </a:p>
          <a:p>
            <a:pPr algn="ctr"/>
            <a:r>
              <a:rPr lang="es-ES" sz="1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Segoe UI" pitchFamily="34" charset="0"/>
                <a:hlinkClick r:id="" action="ppaction://hlinkshowjump?jump=nextslide">
                  <a:snd r:embed="rId16" name="Mano a mano julio sosa.wav"/>
                </a:hlinkClick>
              </a:rPr>
              <a:t>-Julio Sosa-</a:t>
            </a:r>
            <a:endParaRPr lang="es-ES" sz="14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  <a:cs typeface="Segoe UI" pitchFamily="34" charset="0"/>
            </a:endParaRPr>
          </a:p>
        </p:txBody>
      </p:sp>
      <p:pic>
        <p:nvPicPr>
          <p:cNvPr id="29" name="28 Imagen" descr="744a186f.gif"/>
          <p:cNvPicPr>
            <a:picLocks noChangeAspect="1"/>
          </p:cNvPicPr>
          <p:nvPr/>
        </p:nvPicPr>
        <p:blipFill>
          <a:blip r:embed="rId17">
            <a:lum bright="-10000" contrast="40000"/>
          </a:blip>
          <a:stretch>
            <a:fillRect/>
          </a:stretch>
        </p:blipFill>
        <p:spPr>
          <a:xfrm>
            <a:off x="2928926" y="1785926"/>
            <a:ext cx="3076575" cy="4171957"/>
          </a:xfrm>
          <a:prstGeom prst="rect">
            <a:avLst/>
          </a:prstGeom>
        </p:spPr>
      </p:pic>
      <p:sp>
        <p:nvSpPr>
          <p:cNvPr id="30" name="29 CuadroTexto"/>
          <p:cNvSpPr txBox="1"/>
          <p:nvPr/>
        </p:nvSpPr>
        <p:spPr>
          <a:xfrm>
            <a:off x="1928794" y="428604"/>
            <a:ext cx="5238614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000" spc="150" dirty="0" smtClean="0">
                <a:ln w="11430"/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Segoe UI" pitchFamily="34" charset="0"/>
              </a:rPr>
              <a:t>Has  </a:t>
            </a:r>
            <a:r>
              <a:rPr lang="es-ES" sz="2000" spc="150" dirty="0" err="1" smtClean="0">
                <a:ln w="11430"/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Segoe UI" pitchFamily="34" charset="0"/>
              </a:rPr>
              <a:t>click</a:t>
            </a:r>
            <a:r>
              <a:rPr lang="es-ES" sz="2000" spc="150" dirty="0" smtClean="0">
                <a:ln w="11430"/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Segoe UI" pitchFamily="34" charset="0"/>
              </a:rPr>
              <a:t> en cada cuadro  para escuchar </a:t>
            </a:r>
          </a:p>
          <a:p>
            <a:pPr algn="ctr"/>
            <a:r>
              <a:rPr lang="es-ES" sz="2000" spc="150" dirty="0" smtClean="0">
                <a:ln w="11430"/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Segoe UI" pitchFamily="34" charset="0"/>
              </a:rPr>
              <a:t>las respectivas canciones</a:t>
            </a:r>
            <a:endParaRPr lang="es-ES" sz="2000" spc="150" dirty="0">
              <a:ln w="11430"/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  <a:cs typeface="Segoe U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aires_noche_5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6000760" y="1000108"/>
            <a:ext cx="2513830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erlin Sans FB Demi" pitchFamily="34" charset="0"/>
              </a:rPr>
              <a:t>Monumento  Al  Tango</a:t>
            </a:r>
          </a:p>
          <a:p>
            <a:r>
              <a:rPr lang="es-ES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erlin Sans FB Demi" pitchFamily="34" charset="0"/>
              </a:rPr>
              <a:t>      En Buenos Aires</a:t>
            </a:r>
          </a:p>
          <a:p>
            <a:r>
              <a:rPr lang="es-ES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erlin Sans FB Demi" pitchFamily="34" charset="0"/>
              </a:rPr>
              <a:t> </a:t>
            </a:r>
          </a:p>
        </p:txBody>
      </p:sp>
      <p:pic>
        <p:nvPicPr>
          <p:cNvPr id="17412" name="Picture 4" descr="http://4.bp.blogspot.com/_BTk8o8uuJ-U/Sl5BxVdW87I/AAAAAAAAAIE/Qcv34FnZmz8/s320/Imagen3.png">
            <a:hlinkClick r:id="" action="ppaction://hlinkshowjump?jump=nextslide" tooltip="Has click para avanzar "/>
          </p:cNvPr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85720" y="6058345"/>
            <a:ext cx="894718" cy="799655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1071538" y="6072206"/>
            <a:ext cx="468589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 smtClean="0">
                <a:latin typeface="Berlin Sans FB Demi" pitchFamily="34" charset="0"/>
                <a:hlinkClick r:id="" action="ppaction://hlinkshowjump?jump=nextslide"/>
              </a:rPr>
              <a:t>Click</a:t>
            </a:r>
            <a:r>
              <a:rPr lang="es-ES" sz="1400" dirty="0" smtClean="0">
                <a:latin typeface="Berlin Sans FB Demi" pitchFamily="34" charset="0"/>
                <a:hlinkClick r:id="" action="ppaction://hlinkshowjump?jump=nextslide"/>
              </a:rPr>
              <a:t> para avanzar  y  ver  las diapositivas con imágenes</a:t>
            </a:r>
            <a:endParaRPr lang="es-ES" sz="1400" dirty="0"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483433de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49f887f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7 Botón de acción: Comienzo">
            <a:hlinkClick r:id="rId4" action="ppaction://hlinksldjump" highlightClick="1"/>
          </p:cNvPr>
          <p:cNvSpPr/>
          <p:nvPr/>
        </p:nvSpPr>
        <p:spPr>
          <a:xfrm>
            <a:off x="2428860" y="6286520"/>
            <a:ext cx="642942" cy="328060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3071802" y="6215082"/>
            <a:ext cx="25010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  <a:hlinkClick r:id="rId4" action="ppaction://hlinksldjump"/>
              </a:rPr>
              <a:t>Volver al índice de 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frf6hn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ARG 2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7 Botón de acción: Comienzo">
            <a:hlinkClick r:id="rId5" action="ppaction://hlinksldjump" highlightClick="1"/>
          </p:cNvPr>
          <p:cNvSpPr/>
          <p:nvPr/>
        </p:nvSpPr>
        <p:spPr>
          <a:xfrm>
            <a:off x="357158" y="6286520"/>
            <a:ext cx="642942" cy="328060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928662" y="6286520"/>
            <a:ext cx="25010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  <a:hlinkClick r:id="rId5" action="ppaction://hlinksldjump"/>
              </a:rPr>
              <a:t>Volver al índice de 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ango-2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2000232" y="0"/>
            <a:ext cx="550518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daniel_y_in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56" y="-6752"/>
            <a:ext cx="5643602" cy="686475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7 Botón de acción: Comienzo">
            <a:hlinkClick r:id="rId4" action="ppaction://hlinksldjump" highlightClick="1"/>
          </p:cNvPr>
          <p:cNvSpPr/>
          <p:nvPr/>
        </p:nvSpPr>
        <p:spPr>
          <a:xfrm>
            <a:off x="2428860" y="6286520"/>
            <a:ext cx="642942" cy="328060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3071802" y="6286520"/>
            <a:ext cx="25010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  <a:hlinkClick r:id="rId4" action="ppaction://hlinksldjump"/>
              </a:rPr>
              <a:t>Volver al índice de 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laura-legazcue-mexi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7541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7 Imagen" descr="agenda_le-tango-danse-sociale-et-genese-dune-identite_1256315022-1023x68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9" name="8 Botón de acción: Comienzo">
            <a:hlinkClick r:id="rId4" action="ppaction://hlinksldjump" highlightClick="1"/>
          </p:cNvPr>
          <p:cNvSpPr/>
          <p:nvPr/>
        </p:nvSpPr>
        <p:spPr>
          <a:xfrm>
            <a:off x="2571736" y="6286520"/>
            <a:ext cx="642942" cy="328060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3214678" y="6286520"/>
            <a:ext cx="25010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  <a:hlinkClick r:id="rId4" action="ppaction://hlinksldjump"/>
              </a:rPr>
              <a:t>Volver al índice de 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yl5n2gb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2428860" y="0"/>
            <a:ext cx="456526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3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0"/>
            <a:ext cx="471490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7 Botón de acción: Comienzo">
            <a:hlinkClick r:id="rId4" action="ppaction://hlinksldjump" highlightClick="1"/>
          </p:cNvPr>
          <p:cNvSpPr/>
          <p:nvPr/>
        </p:nvSpPr>
        <p:spPr>
          <a:xfrm>
            <a:off x="2428860" y="6286520"/>
            <a:ext cx="642942" cy="328060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3000364" y="6286520"/>
            <a:ext cx="25010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  <a:hlinkClick r:id="rId4" action="ppaction://hlinksldjump"/>
              </a:rPr>
              <a:t>Volver al índice de 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8447q2w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2428860" y="0"/>
            <a:ext cx="478465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341106_640px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56" y="0"/>
            <a:ext cx="535785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7 Botón de acción: Comienzo">
            <a:hlinkClick r:id="rId4" action="ppaction://hlinksldjump" highlightClick="1"/>
          </p:cNvPr>
          <p:cNvSpPr/>
          <p:nvPr/>
        </p:nvSpPr>
        <p:spPr>
          <a:xfrm>
            <a:off x="2428860" y="6286520"/>
            <a:ext cx="642942" cy="328060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3071802" y="6286520"/>
            <a:ext cx="25010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  <a:hlinkClick r:id="rId4" action="ppaction://hlinksldjump"/>
              </a:rPr>
              <a:t>Volver al índice de 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tang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7 Botón de acción: Comienzo">
            <a:hlinkClick r:id="rId4" action="ppaction://hlinksldjump" highlightClick="1"/>
          </p:cNvPr>
          <p:cNvSpPr/>
          <p:nvPr/>
        </p:nvSpPr>
        <p:spPr>
          <a:xfrm>
            <a:off x="357158" y="6286520"/>
            <a:ext cx="642942" cy="328060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1000100" y="6286520"/>
            <a:ext cx="25010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  <a:hlinkClick r:id="rId4" action="ppaction://hlinksldjump"/>
              </a:rPr>
              <a:t>Volver al índice de 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Argentina_Tango_371383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tango-axi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7 Botón de acción: Comienzo">
            <a:hlinkClick r:id="rId4" action="ppaction://hlinksldjump" highlightClick="1"/>
          </p:cNvPr>
          <p:cNvSpPr/>
          <p:nvPr/>
        </p:nvSpPr>
        <p:spPr>
          <a:xfrm>
            <a:off x="285720" y="6286520"/>
            <a:ext cx="642942" cy="328060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1000100" y="6286520"/>
            <a:ext cx="25010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  <a:hlinkClick r:id="rId4" action="ppaction://hlinksldjump"/>
              </a:rPr>
              <a:t>Volver al índice de 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ango-09-g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857356" y="0"/>
            <a:ext cx="542928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835513425427749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56" y="0"/>
            <a:ext cx="547499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7 Botón de acción: Comienzo">
            <a:hlinkClick r:id="rId4" action="ppaction://hlinksldjump" highlightClick="1"/>
          </p:cNvPr>
          <p:cNvSpPr/>
          <p:nvPr/>
        </p:nvSpPr>
        <p:spPr>
          <a:xfrm>
            <a:off x="2000232" y="6286520"/>
            <a:ext cx="642942" cy="328060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2714612" y="6286520"/>
            <a:ext cx="25010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  <a:hlinkClick r:id="rId4" action="ppaction://hlinksldjump"/>
              </a:rPr>
              <a:t>Volver al índice de 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ango 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f_6f8b10d1503d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684014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7 Botón de acción: Comienzo">
            <a:hlinkClick r:id="rId4" action="ppaction://hlinksldjump" highlightClick="1"/>
          </p:cNvPr>
          <p:cNvSpPr/>
          <p:nvPr/>
        </p:nvSpPr>
        <p:spPr>
          <a:xfrm>
            <a:off x="3214678" y="6286520"/>
            <a:ext cx="642942" cy="328060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3857620" y="6286520"/>
            <a:ext cx="25010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  <a:hlinkClick r:id="rId4" action="ppaction://hlinksldjump"/>
              </a:rPr>
              <a:t>Volver al índice de 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tango--0-20111010015942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9" name="8 Imagen" descr="0004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0" name="9 Botón de acción: Comienzo">
            <a:hlinkClick r:id="rId4" action="ppaction://hlinksldjump" highlightClick="1"/>
          </p:cNvPr>
          <p:cNvSpPr/>
          <p:nvPr/>
        </p:nvSpPr>
        <p:spPr>
          <a:xfrm>
            <a:off x="2428860" y="6286520"/>
            <a:ext cx="642942" cy="328060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3071802" y="6286520"/>
            <a:ext cx="25010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  <a:hlinkClick r:id="rId4" action="ppaction://hlinksldjump"/>
              </a:rPr>
              <a:t>Volver al índice de 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4uconq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57216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000056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1928794" y="0"/>
            <a:ext cx="564360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7 Botón de acción: Comienzo">
            <a:hlinkClick r:id="rId4" action="ppaction://hlinksldjump" highlightClick="1"/>
          </p:cNvPr>
          <p:cNvSpPr/>
          <p:nvPr/>
        </p:nvSpPr>
        <p:spPr>
          <a:xfrm>
            <a:off x="2428860" y="6286520"/>
            <a:ext cx="642942" cy="328060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3071802" y="6286520"/>
            <a:ext cx="25010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  <a:hlinkClick r:id="rId4" action="ppaction://hlinksldjump"/>
              </a:rPr>
              <a:t>Volver al índice de 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_MLA_v_F_f_117524947_2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585791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1315338469_382558_www.nevsepic.com.u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0"/>
            <a:ext cx="600079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7 Botón de acción: Comienzo">
            <a:hlinkClick r:id="rId4" action="ppaction://hlinksldjump" highlightClick="1"/>
          </p:cNvPr>
          <p:cNvSpPr/>
          <p:nvPr/>
        </p:nvSpPr>
        <p:spPr>
          <a:xfrm>
            <a:off x="2428860" y="6286520"/>
            <a:ext cx="642942" cy="328060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3071802" y="6286520"/>
            <a:ext cx="25010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  <a:hlinkClick r:id="rId4" action="ppaction://hlinksldjump"/>
              </a:rPr>
              <a:t>Volver al índice de 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IERNA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0"/>
            <a:ext cx="51435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3 Marcador de contenido" descr="21GECANXXA001_VERTI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4546" y="0"/>
            <a:ext cx="514353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0" name="9 Botón de acción: Comienzo">
            <a:hlinkClick r:id="rId5" action="ppaction://hlinksldjump" highlightClick="1"/>
          </p:cNvPr>
          <p:cNvSpPr/>
          <p:nvPr/>
        </p:nvSpPr>
        <p:spPr>
          <a:xfrm>
            <a:off x="2428860" y="6286520"/>
            <a:ext cx="642942" cy="328060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3071802" y="6286520"/>
            <a:ext cx="25010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  <a:hlinkClick r:id="rId5" action="ppaction://hlinksldjump"/>
              </a:rPr>
              <a:t>Volver al índice de 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ango-rouge-x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571868" y="1571612"/>
            <a:ext cx="51437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 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http://www.youtube.com/watch?v=wd5xaPT2I9M</a:t>
            </a:r>
            <a:endParaRPr lang="es-E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429256" y="5214950"/>
            <a:ext cx="32462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  <a:latin typeface="Matura MT Script Capitals" pitchFamily="66" charset="0"/>
              </a:rPr>
              <a:t>Francisco del Olmo-Jazmín</a:t>
            </a:r>
          </a:p>
          <a:p>
            <a:endParaRPr lang="es-ES" dirty="0"/>
          </a:p>
        </p:txBody>
      </p:sp>
      <p:pic>
        <p:nvPicPr>
          <p:cNvPr id="10" name="9 Imagen" descr="x_3b8ebda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7686" y="357166"/>
            <a:ext cx="3219450" cy="1104900"/>
          </a:xfrm>
          <a:prstGeom prst="rect">
            <a:avLst/>
          </a:prstGeom>
        </p:spPr>
      </p:pic>
      <p:sp>
        <p:nvSpPr>
          <p:cNvPr id="11" name="10 Botón de acción: Comienzo">
            <a:hlinkClick r:id="rId5" action="ppaction://hlinksldjump" highlightClick="1"/>
          </p:cNvPr>
          <p:cNvSpPr/>
          <p:nvPr/>
        </p:nvSpPr>
        <p:spPr>
          <a:xfrm>
            <a:off x="285720" y="6215082"/>
            <a:ext cx="642942" cy="328060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1000100" y="6215082"/>
            <a:ext cx="25010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  <a:hlinkClick r:id="rId5" action="ppaction://hlinksldjump"/>
              </a:rPr>
              <a:t>Volver al índice de 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13" name="12 Imagen" descr="decomusique_1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00694" y="5643578"/>
            <a:ext cx="3124200" cy="566736"/>
          </a:xfrm>
          <a:prstGeom prst="rect">
            <a:avLst/>
          </a:prstGeom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 MAJESTAD -EL TANGO-">
  <a:themeElements>
    <a:clrScheme name="Personalizado 3">
      <a:dk1>
        <a:sysClr val="windowText" lastClr="000000"/>
      </a:dk1>
      <a:lt1>
        <a:srgbClr val="FFEBA3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SU MAJESTAD -EL TANGO-</Template>
  <TotalTime>0</TotalTime>
  <Words>248</Words>
  <Application>Microsoft Office PowerPoint</Application>
  <PresentationFormat>Presentación en pantalla (4:3)</PresentationFormat>
  <Paragraphs>81</Paragraphs>
  <Slides>19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SU MAJESTAD -EL TANGO-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2012-09-01T22:16:54Z</dcterms:created>
  <dcterms:modified xsi:type="dcterms:W3CDTF">2012-09-01T22:35:12Z</dcterms:modified>
</cp:coreProperties>
</file>