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68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B46C1-CE3A-4868-B52F-D16A6EBD0B4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CA28F-E06D-4ABC-BC40-BE5986FE6619}" type="datetimeFigureOut">
              <a:rPr lang="es-ES" smtClean="0"/>
              <a:pPr/>
              <a:t>14/12/2012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AC442-89C4-4D8B-8D1A-FF2625247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C7FB44-6F45-48CB-8ED2-D07AC12BEC1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207.46.192.232/proxy.ashx?a=http://marie4liberte.centerblog.net/rub-poeme-et-belles-images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eq68ewt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151964" y="2967335"/>
            <a:ext cx="2840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SORROW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9512" y="116632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Sorrow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Interprete: Mort  Shuman</a:t>
            </a:r>
            <a:endParaRPr lang="es-ES" sz="2400" b="1" dirty="0">
              <a:solidFill>
                <a:schemeClr val="bg1"/>
              </a:solidFill>
            </a:endParaRPr>
          </a:p>
        </p:txBody>
      </p:sp>
      <p:pic>
        <p:nvPicPr>
          <p:cNvPr id="12290" name="Picture 2" descr="http://mmcdn2.hosting-media.net/jpg343/u07314536039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908720"/>
            <a:ext cx="1754907" cy="1754907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04048" y="5589240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</a:rPr>
              <a:t>AUTOMATICO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>
    <p:sndAc>
      <p:stSnd>
        <p:snd r:embed="rId2" name="Sorrow-Mort Shu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ORTUGUES\bb1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052737"/>
            <a:ext cx="4824536" cy="5805264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uario\Downloads\MUJERES GIFS\mod_article38605957_4f3189f5a6de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8924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C000"/>
                </a:solidFill>
              </a:rPr>
              <a:t>Sorrow, Sorrow ,  </a:t>
            </a:r>
            <a:r>
              <a:rPr lang="en-US" sz="2800" b="1" dirty="0">
                <a:solidFill>
                  <a:srgbClr val="FFC000"/>
                </a:solidFill>
              </a:rPr>
              <a:t>since you left </a:t>
            </a:r>
            <a:r>
              <a:rPr lang="en-US" sz="2800" b="1" dirty="0" smtClean="0">
                <a:solidFill>
                  <a:srgbClr val="FFC000"/>
                </a:solidFill>
              </a:rPr>
              <a:t>me</a:t>
            </a:r>
          </a:p>
          <a:p>
            <a:pPr algn="ctr"/>
            <a:r>
              <a:rPr lang="es-ES" sz="2800" dirty="0" smtClean="0">
                <a:solidFill>
                  <a:srgbClr val="00B050"/>
                </a:solidFill>
                <a:latin typeface="Arial Black" pitchFamily="34" charset="0"/>
              </a:rPr>
              <a:t>El dolor, la pena, desde que me dejaste</a:t>
            </a:r>
            <a:endParaRPr lang="es-ES" sz="2800" b="1" dirty="0">
              <a:solidFill>
                <a:srgbClr val="00B05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9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9" name="Picture 1" descr="C:\Users\Usuario\Documents\AWALPAPERS BONITOS\VCORAZONES\sziv1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7618413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PNG NUEVO\HOMBRES\hou19wax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340768"/>
            <a:ext cx="3811587" cy="381158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042118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8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endParaRPr lang="en-US" sz="2800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endParaRPr lang="en-US" sz="2800" b="1" dirty="0" smtClean="0">
              <a:solidFill>
                <a:srgbClr val="92D050"/>
              </a:solidFill>
            </a:endParaRPr>
          </a:p>
          <a:p>
            <a:pPr algn="ctr"/>
            <a:endParaRPr lang="es-ES" sz="2800" b="1" dirty="0">
              <a:solidFill>
                <a:srgbClr val="92D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Arial Black" pitchFamily="34" charset="0"/>
              </a:rPr>
              <a:t>Sorrow, Sorrow - in my heart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latin typeface="Arial Black" pitchFamily="34" charset="0"/>
              </a:rPr>
              <a:t>El dolor y la pena  en mi </a:t>
            </a:r>
            <a:r>
              <a:rPr lang="es-ES" sz="2800" dirty="0" smtClean="0">
                <a:solidFill>
                  <a:srgbClr val="FFFF00"/>
                </a:solidFill>
                <a:latin typeface="Arial Black" pitchFamily="34" charset="0"/>
              </a:rPr>
              <a:t>corazón</a:t>
            </a:r>
            <a:endParaRPr lang="es-ES" sz="28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cuments\AWALPAPERS BONITOS\VHOMBRES\0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PNG NUEVO\MUJERES\14fb4d6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944"/>
            <a:ext cx="2606675" cy="36576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013176"/>
            <a:ext cx="882047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I just can't believe it's </a:t>
            </a:r>
            <a:r>
              <a:rPr lang="en-US" sz="2800" b="1" dirty="0" smtClean="0">
                <a:solidFill>
                  <a:srgbClr val="FF0000"/>
                </a:solidFill>
              </a:rPr>
              <a:t>over, I </a:t>
            </a:r>
            <a:r>
              <a:rPr lang="en-US" sz="2800" b="1" dirty="0">
                <a:solidFill>
                  <a:srgbClr val="FF0000"/>
                </a:solidFill>
              </a:rPr>
              <a:t>never, could have dreamed that we would </a:t>
            </a:r>
            <a:r>
              <a:rPr lang="en-US" sz="2800" b="1" dirty="0" smtClean="0">
                <a:solidFill>
                  <a:srgbClr val="FF0000"/>
                </a:solidFill>
              </a:rPr>
              <a:t>part</a:t>
            </a:r>
          </a:p>
          <a:p>
            <a:pPr algn="ctr"/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Simplemente no puedo creer que se acabó, yo nunca, podría haber soñado que iba a separar </a:t>
            </a:r>
            <a:r>
              <a:rPr lang="en-US" dirty="0">
                <a:solidFill>
                  <a:srgbClr val="FFC000"/>
                </a:solidFill>
                <a:latin typeface="Arial Black" pitchFamily="34" charset="0"/>
              </a:rPr>
              <a:t/>
            </a:r>
            <a:br>
              <a:rPr lang="en-US" dirty="0">
                <a:solidFill>
                  <a:srgbClr val="FFC000"/>
                </a:solidFill>
                <a:latin typeface="Arial Black" pitchFamily="34" charset="0"/>
              </a:rPr>
            </a:br>
            <a:endParaRPr lang="es-ES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I:\WALPAPERS\[Set 11]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0648"/>
            <a:ext cx="4327376" cy="6597352"/>
          </a:xfrm>
          <a:prstGeom prst="rect">
            <a:avLst/>
          </a:prstGeom>
          <a:noFill/>
        </p:spPr>
      </p:pic>
      <p:pic>
        <p:nvPicPr>
          <p:cNvPr id="4100" name="Picture 4" descr="C:\Users\Usuario\Downloads\14-4-2012\PNG MUJERES\0033680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648"/>
            <a:ext cx="4038600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Sorrow, Sorrow  </a:t>
            </a:r>
            <a:r>
              <a:rPr lang="en-US" sz="2800" b="1" dirty="0">
                <a:solidFill>
                  <a:schemeClr val="bg1"/>
                </a:solidFill>
              </a:rPr>
              <a:t>in the </a:t>
            </a:r>
            <a:r>
              <a:rPr lang="en-US" sz="2800" b="1" dirty="0" smtClean="0">
                <a:solidFill>
                  <a:schemeClr val="bg1"/>
                </a:solidFill>
              </a:rPr>
              <a:t>morning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latin typeface="Arial Black" pitchFamily="34" charset="0"/>
              </a:rPr>
              <a:t>Dolor, dolor en la mañana</a:t>
            </a:r>
            <a:endParaRPr lang="es-ES" sz="28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I:\WALPAPERS\[Set 2]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14-4-2012\PNG HOMBRES\5241d13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24744"/>
            <a:ext cx="3960440" cy="5733256"/>
          </a:xfrm>
          <a:prstGeom prst="rect">
            <a:avLst/>
          </a:prstGeom>
          <a:noFill/>
        </p:spPr>
      </p:pic>
      <p:pic>
        <p:nvPicPr>
          <p:cNvPr id="5123" name="Picture 3" descr="C:\Users\Usuario\Downloads\PNG\834c138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0"/>
            <a:ext cx="2599754" cy="3336583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Sorrow, Sorrow </a:t>
            </a:r>
            <a:r>
              <a:rPr lang="en-US" sz="3200" b="1" dirty="0">
                <a:solidFill>
                  <a:schemeClr val="bg1"/>
                </a:solidFill>
              </a:rPr>
              <a:t>late at </a:t>
            </a:r>
            <a:r>
              <a:rPr lang="en-US" sz="3200" b="1" dirty="0" smtClean="0">
                <a:solidFill>
                  <a:schemeClr val="bg1"/>
                </a:solidFill>
              </a:rPr>
              <a:t>night</a:t>
            </a:r>
          </a:p>
          <a:p>
            <a:pPr algn="ctr"/>
            <a:r>
              <a:rPr lang="es-ES" sz="3200" dirty="0" smtClean="0">
                <a:solidFill>
                  <a:srgbClr val="FFFF00"/>
                </a:solidFill>
                <a:latin typeface="Arial Black" pitchFamily="34" charset="0"/>
              </a:rPr>
              <a:t>Dolor, tristeza por la noche</a:t>
            </a:r>
            <a:endParaRPr lang="es-ES" sz="32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TEXTURAS\4af012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v2zfzmli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20880" cy="5688632"/>
          </a:xfrm>
          <a:prstGeom prst="rect">
            <a:avLst/>
          </a:prstGeom>
          <a:noFill/>
        </p:spPr>
      </p:pic>
      <p:pic>
        <p:nvPicPr>
          <p:cNvPr id="6147" name="Picture 3" descr="C:\Users\Usuario\Downloads\PNG\1328217179_5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196752"/>
            <a:ext cx="1559694" cy="1545291"/>
          </a:xfrm>
          <a:prstGeom prst="rect">
            <a:avLst/>
          </a:prstGeom>
          <a:noFill/>
        </p:spPr>
      </p:pic>
      <p:pic>
        <p:nvPicPr>
          <p:cNvPr id="6148" name="Picture 4" descr="C:\Users\Usuario\Downloads\PNG\1278612915_2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844824"/>
            <a:ext cx="4364037" cy="4468813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805264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Like, a ship without a </a:t>
            </a:r>
            <a:r>
              <a:rPr lang="en-US" sz="2400" b="1" dirty="0" smtClean="0">
                <a:solidFill>
                  <a:schemeClr val="bg1"/>
                </a:solidFill>
              </a:rPr>
              <a:t>sailor, That's </a:t>
            </a:r>
            <a:r>
              <a:rPr lang="en-US" sz="2400" b="1" dirty="0">
                <a:solidFill>
                  <a:schemeClr val="bg1"/>
                </a:solidFill>
              </a:rPr>
              <a:t>how I am without your </a:t>
            </a:r>
            <a:r>
              <a:rPr lang="en-US" sz="2400" b="1" dirty="0" smtClean="0">
                <a:solidFill>
                  <a:schemeClr val="bg1"/>
                </a:solidFill>
              </a:rPr>
              <a:t>arms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Al igual, un barco sin marinero, Así es como soy sin brazos</a:t>
            </a:r>
            <a:endParaRPr lang="es-ES" sz="24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1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14-4-2012\MUJERES Y HOMBRES JEPG\1d9264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301208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To hold me </a:t>
            </a:r>
            <a:r>
              <a:rPr lang="en-US" sz="2800" b="1" dirty="0" smtClean="0"/>
              <a:t>tight Sorrow, Sorrow </a:t>
            </a:r>
            <a:r>
              <a:rPr lang="en-US" sz="2800" b="1" dirty="0"/>
              <a:t>all around </a:t>
            </a:r>
            <a:r>
              <a:rPr lang="en-US" sz="2800" b="1" dirty="0" smtClean="0"/>
              <a:t>me, </a:t>
            </a:r>
            <a:r>
              <a:rPr lang="en-US" sz="2800" b="1" dirty="0" smtClean="0"/>
              <a:t>Sorrow</a:t>
            </a:r>
          </a:p>
          <a:p>
            <a:pPr algn="ctr"/>
            <a:r>
              <a:rPr lang="es-ES" sz="28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Pero abrázame, apretado, dolor y pena, </a:t>
            </a:r>
            <a:r>
              <a:rPr lang="es-ES" sz="28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 mi alrededor, </a:t>
            </a:r>
            <a:r>
              <a:rPr lang="es-ES" sz="28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dolor…</a:t>
            </a:r>
            <a:endParaRPr lang="es-ES" sz="28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8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14-4-2012\MUJERES Y HOMBRES JEPG\ff5f9cd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8194" name="Picture 2" descr="C:\Users\Usuario\Downloads\PNG NUEVO\HOMBRES\bzf6ufz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2448272" cy="244827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08518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Sorrow through and </a:t>
            </a:r>
            <a:r>
              <a:rPr lang="en-US" sz="2000" b="1" dirty="0" smtClean="0">
                <a:solidFill>
                  <a:schemeClr val="bg1"/>
                </a:solidFill>
              </a:rPr>
              <a:t>through, If </a:t>
            </a:r>
            <a:r>
              <a:rPr lang="en-US" sz="2000" b="1" dirty="0">
                <a:solidFill>
                  <a:schemeClr val="bg1"/>
                </a:solidFill>
              </a:rPr>
              <a:t>I live a hundred live </a:t>
            </a:r>
            <a:r>
              <a:rPr lang="en-US" sz="2000" b="1" dirty="0" smtClean="0">
                <a:solidFill>
                  <a:schemeClr val="bg1"/>
                </a:solidFill>
              </a:rPr>
              <a:t>times, I'll </a:t>
            </a:r>
            <a:r>
              <a:rPr lang="en-US" sz="2000" b="1" dirty="0">
                <a:solidFill>
                  <a:schemeClr val="bg1"/>
                </a:solidFill>
              </a:rPr>
              <a:t>never realize that I am losing </a:t>
            </a:r>
            <a:r>
              <a:rPr lang="en-US" sz="2000" b="1" dirty="0" smtClean="0">
                <a:solidFill>
                  <a:schemeClr val="bg1"/>
                </a:solidFill>
              </a:rPr>
              <a:t>you</a:t>
            </a:r>
          </a:p>
          <a:p>
            <a:pPr algn="ctr"/>
            <a:r>
              <a:rPr lang="es-ES" sz="2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El dolor por los cuatro costados, si vivo cien veces en vivo, nunca se dio cuenta de que te estoy perdiendo</a:t>
            </a:r>
            <a:endParaRPr lang="en-US" sz="20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es Popseries de POPS">
            <a:hlinkClick r:id="rId2" tooltip="Agrandir l'image de marie4libert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PNG NUEVO\HOMBRES\165a0c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196752"/>
            <a:ext cx="3168352" cy="468052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All  </a:t>
            </a:r>
            <a:r>
              <a:rPr lang="es-ES" sz="2800" b="1" dirty="0">
                <a:solidFill>
                  <a:srgbClr val="FFFF00"/>
                </a:solidFill>
              </a:rPr>
              <a:t>around </a:t>
            </a:r>
            <a:r>
              <a:rPr lang="es-ES" sz="2800" b="1" dirty="0" smtClean="0">
                <a:solidFill>
                  <a:srgbClr val="FFFF00"/>
                </a:solidFill>
              </a:rPr>
              <a:t>me, Sorrow,  </a:t>
            </a:r>
            <a:r>
              <a:rPr lang="es-ES" sz="2800" b="1" dirty="0" err="1" smtClean="0">
                <a:solidFill>
                  <a:srgbClr val="FFFF00"/>
                </a:solidFill>
              </a:rPr>
              <a:t>Sorrow</a:t>
            </a:r>
            <a:endParaRPr lang="es-ES" sz="2800" b="1" dirty="0" smtClean="0">
              <a:solidFill>
                <a:srgbClr val="FFFF00"/>
              </a:solidFill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Todo a mi alrededor, </a:t>
            </a:r>
            <a:r>
              <a:rPr lang="es-ES" sz="28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pena, y  dolor</a:t>
            </a:r>
            <a:endParaRPr lang="es-ES" sz="28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3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275</Words>
  <Application>Microsoft Office PowerPoint</Application>
  <PresentationFormat>Presentación en pantalla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2012-04-16T16:30:00Z</dcterms:created>
  <dcterms:modified xsi:type="dcterms:W3CDTF">2012-12-14T17:28:53Z</dcterms:modified>
</cp:coreProperties>
</file>