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8"/>
  </p:notesMasterIdLst>
  <p:sldIdLst>
    <p:sldId id="256" r:id="rId3"/>
    <p:sldId id="257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X89wta080zF3cnr8k/rKA" hashData="0u4SEsOiryP6Zk/wc+/B+J3aFH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0000FF"/>
    <a:srgbClr val="FFFFFF"/>
    <a:srgbClr val="FFFFCC"/>
    <a:srgbClr val="FFFF00"/>
    <a:srgbClr val="CC9900"/>
    <a:srgbClr val="6600CC"/>
    <a:srgbClr val="FF6600"/>
    <a:srgbClr val="FF0000"/>
    <a:srgbClr val="FF3300"/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46" autoAdjust="0"/>
    <p:restoredTop sz="94673" autoAdjust="0"/>
  </p:normalViewPr>
  <p:slideViewPr>
    <p:cSldViewPr>
      <p:cViewPr>
        <p:scale>
          <a:sx n="46" d="100"/>
          <a:sy n="46" d="100"/>
        </p:scale>
        <p:origin x="-642" y="-1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972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9728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972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972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972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fld id="{27E2CB53-0F9B-4964-BB15-391AC6B4C132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2CB53-0F9B-4964-BB15-391AC6B4C132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E2CB53-0F9B-4964-BB15-391AC6B4C132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88571E-B1E7-42A1-B98C-DE47E9B3D93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46694C-9BB1-41F7-A4E0-AD6698F7E52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9B1B99-C64B-4C77-B277-7A1989F2D44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31A958-8FD2-414B-A593-0DEB266470E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0E9FCD-6884-448A-8401-2A52421BA46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FFB465-40AF-4E42-99AF-4E4B11164A9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AF7C9E-CB4C-4ADE-B14A-A3CFF5258E7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BFA545-8158-48B1-9650-CE7D2A10DF2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EB5D4F-9BB6-4205-9669-58976458AFB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83A6EC-54A8-4BE7-AC3E-10324C513A8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A43318-AB8D-4547-91F5-9487AB20E17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9625D2-17FA-45C4-BF13-F5812D26F06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  <a:latin typeface="+mn-lt"/>
              </a:defRPr>
            </a:lvl1pPr>
          </a:lstStyle>
          <a:p>
            <a:fld id="{78291439-603F-4BA0-93EA-979AE6B1A366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0990881-291E-45D9-809A-FEABA0826D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026" name="Picture 2" descr="C:\Documents and Settings\Administrador\Mis documentos\imágenes\gilbert_0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243840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dor\Mis documentos\imágenes\gilbert_02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428868"/>
            <a:ext cx="9144000" cy="2438400"/>
          </a:xfrm>
          <a:prstGeom prst="rect">
            <a:avLst/>
          </a:prstGeom>
          <a:noFill/>
        </p:spPr>
      </p:pic>
      <p:pic>
        <p:nvPicPr>
          <p:cNvPr id="13" name="Picture 2" descr="C:\Documents and Settings\Administrador\Mis documentos\imágenes\gilbert_0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2438400"/>
          </a:xfrm>
          <a:prstGeom prst="rect">
            <a:avLst/>
          </a:prstGeom>
          <a:noFill/>
        </p:spPr>
      </p:pic>
      <p:pic>
        <p:nvPicPr>
          <p:cNvPr id="15" name="Picture 2" descr="C:\Documents and Settings\Administrador\Mis documentos\imágenes\gilbert_0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2438400"/>
          </a:xfrm>
          <a:prstGeom prst="rect">
            <a:avLst/>
          </a:prstGeom>
          <a:noFill/>
        </p:spPr>
      </p:pic>
      <p:pic>
        <p:nvPicPr>
          <p:cNvPr id="17" name="Picture 3" descr="C:\Documents and Settings\Administrador\Mis documentos\imágenes\gilbert_02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428868"/>
            <a:ext cx="9144000" cy="2438400"/>
          </a:xfrm>
          <a:prstGeom prst="rect">
            <a:avLst/>
          </a:prstGeom>
          <a:noFill/>
        </p:spPr>
      </p:pic>
      <p:pic>
        <p:nvPicPr>
          <p:cNvPr id="18" name="Picture 3" descr="C:\Documents and Settings\Administrador\Mis documentos\imágenes\gilbert_02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428868"/>
            <a:ext cx="9144000" cy="2438400"/>
          </a:xfrm>
          <a:prstGeom prst="rect">
            <a:avLst/>
          </a:prstGeom>
          <a:noFill/>
        </p:spPr>
      </p:pic>
      <p:pic>
        <p:nvPicPr>
          <p:cNvPr id="24" name="Picture 4" descr="C:\Documents and Settings\Administrador\Mis documentos\imágenes\gilbert_03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4857760"/>
            <a:ext cx="9144000" cy="2000240"/>
          </a:xfrm>
          <a:prstGeom prst="rect">
            <a:avLst/>
          </a:prstGeom>
          <a:noFill/>
        </p:spPr>
      </p:pic>
      <p:pic>
        <p:nvPicPr>
          <p:cNvPr id="25" name="Picture 4" descr="C:\Documents and Settings\Administrador\Mis documentos\imágenes\gilbert_03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4857759"/>
            <a:ext cx="9144000" cy="2000240"/>
          </a:xfrm>
          <a:prstGeom prst="rect">
            <a:avLst/>
          </a:prstGeom>
          <a:noFill/>
        </p:spPr>
      </p:pic>
      <p:pic>
        <p:nvPicPr>
          <p:cNvPr id="26" name="Picture 4" descr="C:\Documents and Settings\Administrador\Mis documentos\imágenes\gilbert_03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4857760"/>
            <a:ext cx="9144000" cy="2000239"/>
          </a:xfrm>
          <a:prstGeom prst="rect">
            <a:avLst/>
          </a:prstGeom>
          <a:noFill/>
        </p:spPr>
      </p:pic>
      <p:sp>
        <p:nvSpPr>
          <p:cNvPr id="31" name="30 CuadroTexto"/>
          <p:cNvSpPr txBox="1"/>
          <p:nvPr/>
        </p:nvSpPr>
        <p:spPr>
          <a:xfrm>
            <a:off x="1357290" y="571480"/>
            <a:ext cx="25717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Cantautor Irlandés</a:t>
            </a:r>
            <a:endParaRPr lang="en-US" sz="1600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357158" y="1000108"/>
            <a:ext cx="4572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Gilbert  O’ Sullivan </a:t>
            </a:r>
            <a:endParaRPr lang="en-US" sz="3200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5286348" y="3357562"/>
            <a:ext cx="38576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Alone Again</a:t>
            </a:r>
            <a:endParaRPr lang="en-US" sz="4000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5715008" y="4071942"/>
            <a:ext cx="3000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Solo Otra vez</a:t>
            </a:r>
            <a:endParaRPr lang="en-US" sz="2800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6858016" y="4643446"/>
            <a:ext cx="6429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1972</a:t>
            </a:r>
            <a:endParaRPr lang="en-US" sz="1200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6" name="35 CuadroTexto"/>
          <p:cNvSpPr txBox="1"/>
          <p:nvPr/>
        </p:nvSpPr>
        <p:spPr>
          <a:xfrm>
            <a:off x="7929586" y="607220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0000"/>
              </a:solidFill>
              <a:effectLst>
                <a:glow rad="228600">
                  <a:srgbClr val="FF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7786710" y="628652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glow rad="228600">
                    <a:srgbClr val="FFFF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0000"/>
              </a:solidFill>
              <a:effectLst>
                <a:glow rad="228600">
                  <a:srgbClr val="FFFF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Picture 8" descr="PkRU.gif (9741 bytes)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429520" y="6268660"/>
            <a:ext cx="460362" cy="287727"/>
          </a:xfrm>
          <a:prstGeom prst="rect">
            <a:avLst/>
          </a:prstGeom>
          <a:noFill/>
        </p:spPr>
      </p:pic>
      <p:sp>
        <p:nvSpPr>
          <p:cNvPr id="39" name="38 CuadroTexto"/>
          <p:cNvSpPr txBox="1"/>
          <p:nvPr/>
        </p:nvSpPr>
        <p:spPr>
          <a:xfrm>
            <a:off x="2357422" y="6143644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Tm="11000">
    <p:sndAc>
      <p:stSnd>
        <p:snd r:embed="rId3" name="12 - alone again - o'sullivan (solo otra vez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Mis documentos\IMAGENES DE DESKTOP NEXUS\hombre pensativo  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13" name="Text Box 17"/>
          <p:cNvSpPr txBox="1">
            <a:spLocks noChangeArrowheads="1"/>
          </p:cNvSpPr>
          <p:nvPr/>
        </p:nvSpPr>
        <p:spPr bwMode="auto">
          <a:xfrm>
            <a:off x="571472" y="642918"/>
            <a:ext cx="621510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In a little while from now</a:t>
            </a: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FF33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 partir de ahora, dentro de un momento</a:t>
            </a:r>
          </a:p>
        </p:txBody>
      </p:sp>
      <p:sp>
        <p:nvSpPr>
          <p:cNvPr id="4115" name="Text Box 19"/>
          <p:cNvSpPr txBox="1">
            <a:spLocks noChangeArrowheads="1"/>
          </p:cNvSpPr>
          <p:nvPr/>
        </p:nvSpPr>
        <p:spPr bwMode="auto">
          <a:xfrm>
            <a:off x="3714744" y="1714488"/>
            <a:ext cx="4822826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If </a:t>
            </a:r>
            <a:r>
              <a:rPr lang="en-US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I'm  not </a:t>
            </a: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feeling </a:t>
            </a:r>
            <a:r>
              <a:rPr lang="en-US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any  less  sour</a:t>
            </a:r>
            <a:r>
              <a:rPr 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FF33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 no me siento menos amargado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3" grpId="0"/>
      <p:bldP spid="41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Rectangle 5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5445125"/>
            <a:ext cx="8229600" cy="4525963"/>
          </a:xfrm>
        </p:spPr>
        <p:txBody>
          <a:bodyPr/>
          <a:lstStyle/>
          <a:p>
            <a:pPr>
              <a:buFontTx/>
              <a:buNone/>
            </a:pPr>
            <a:r>
              <a:rPr lang="es-ES" sz="2400" b="1">
                <a:solidFill>
                  <a:srgbClr val="FF3300"/>
                </a:solidFill>
                <a:latin typeface="Comic Sans MS" pitchFamily="66" charset="0"/>
              </a:rPr>
              <a:t>               </a:t>
            </a:r>
            <a:endParaRPr lang="es-ES" sz="20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es-ES" sz="2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</a:t>
            </a:r>
          </a:p>
        </p:txBody>
      </p:sp>
      <p:pic>
        <p:nvPicPr>
          <p:cNvPr id="2" name="Picture 2" descr="C:\Documents and Settings\Administrador\Escritorio\hombre - tor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9226" name="Text Box 10"/>
          <p:cNvSpPr txBox="1">
            <a:spLocks noChangeArrowheads="1"/>
          </p:cNvSpPr>
          <p:nvPr/>
        </p:nvSpPr>
        <p:spPr bwMode="auto">
          <a:xfrm>
            <a:off x="1643042" y="1357298"/>
            <a:ext cx="5187947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promise </a:t>
            </a:r>
            <a:r>
              <a:rPr lang="en-US" dirty="0" smtClean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my self  to  treat  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myself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Me </a:t>
            </a:r>
            <a:r>
              <a:rPr lang="es-ES" sz="1800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prometo tratarme a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mi mismo</a:t>
            </a:r>
            <a:r>
              <a:rPr lang="es-ES" sz="1800" dirty="0"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9227" name="Text Box 11"/>
          <p:cNvSpPr txBox="1">
            <a:spLocks noChangeArrowheads="1"/>
          </p:cNvSpPr>
          <p:nvPr/>
        </p:nvSpPr>
        <p:spPr bwMode="auto">
          <a:xfrm>
            <a:off x="785786" y="2500306"/>
            <a:ext cx="4500594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</a:t>
            </a:r>
            <a:r>
              <a:rPr lang="en-US" dirty="0" smtClean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visit  a 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nearby tower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visitar </a:t>
            </a:r>
            <a:r>
              <a:rPr lang="es-ES" sz="1800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una torre cercana </a:t>
            </a:r>
            <a:endParaRPr lang="es-ES" sz="1800" dirty="0">
              <a:effectLst>
                <a:glow rad="228600">
                  <a:srgbClr val="00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5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6" grpId="0"/>
      <p:bldP spid="92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1547813" y="6003925"/>
            <a:ext cx="6624637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20000"/>
              </a:spcBef>
            </a:pPr>
            <a:endParaRPr lang="es-ES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l">
              <a:spcBef>
                <a:spcPct val="50000"/>
              </a:spcBef>
            </a:pPr>
            <a:endParaRPr lang="es-ES" b="0">
              <a:effectLst/>
            </a:endParaRPr>
          </a:p>
        </p:txBody>
      </p:sp>
      <p:pic>
        <p:nvPicPr>
          <p:cNvPr id="1026" name="Picture 2" descr="C:\Documents and Settings\Administrador\Mis documentos\IMAGENES DE DESKTOP NEXUS\hombre en la cim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2571736" y="714356"/>
            <a:ext cx="353218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climbing to the top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escalando a la cima </a:t>
            </a:r>
          </a:p>
        </p:txBody>
      </p:sp>
      <p:sp>
        <p:nvSpPr>
          <p:cNvPr id="12298" name="Text Box 10"/>
          <p:cNvSpPr txBox="1">
            <a:spLocks noChangeArrowheads="1"/>
          </p:cNvSpPr>
          <p:nvPr/>
        </p:nvSpPr>
        <p:spPr bwMode="auto">
          <a:xfrm>
            <a:off x="4857752" y="1928802"/>
            <a:ext cx="3427437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will </a:t>
            </a:r>
            <a:r>
              <a:rPr lang="en-US" dirty="0" smtClean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throw  myself  off</a:t>
            </a:r>
            <a:r>
              <a:rPr lang="en-US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me </a:t>
            </a:r>
            <a:r>
              <a:rPr lang="es-ES" sz="1800" dirty="0" smtClean="0">
                <a:solidFill>
                  <a:schemeClr val="bg1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lanzaré al vacío</a:t>
            </a:r>
            <a:endParaRPr lang="es-ES" sz="1800" dirty="0">
              <a:solidFill>
                <a:schemeClr val="bg1"/>
              </a:solidFill>
              <a:effectLst>
                <a:glow rad="228600">
                  <a:srgbClr val="0000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2299" name="Text Box 11"/>
          <p:cNvSpPr txBox="1">
            <a:spLocks noChangeArrowheads="1"/>
          </p:cNvSpPr>
          <p:nvPr/>
        </p:nvSpPr>
        <p:spPr bwMode="auto">
          <a:xfrm>
            <a:off x="2143108" y="3143248"/>
            <a:ext cx="6102366" cy="703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in an </a:t>
            </a:r>
            <a:r>
              <a:rPr lang="en-US" dirty="0" smtClean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effort  to 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make it </a:t>
            </a:r>
            <a:r>
              <a:rPr lang="en-US" dirty="0" smtClean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clear  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to </a:t>
            </a:r>
            <a:r>
              <a:rPr lang="en-US" dirty="0" smtClean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whoever </a:t>
            </a:r>
            <a:r>
              <a:rPr lang="en-US" dirty="0" smtClean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 un esfuerzo para </a:t>
            </a:r>
            <a:r>
              <a:rPr lang="es-ES" sz="1800" dirty="0" smtClean="0">
                <a:solidFill>
                  <a:schemeClr val="bg1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dejar claro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 cualquiera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7" grpId="0"/>
      <p:bldP spid="12298" grpId="0"/>
      <p:bldP spid="1229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14349" name="Text Box 13"/>
          <p:cNvSpPr txBox="1">
            <a:spLocks noChangeArrowheads="1"/>
          </p:cNvSpPr>
          <p:nvPr/>
        </p:nvSpPr>
        <p:spPr bwMode="auto">
          <a:xfrm>
            <a:off x="500034" y="500042"/>
            <a:ext cx="560230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What it's </a:t>
            </a:r>
            <a:r>
              <a:rPr lang="en-US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like </a:t>
            </a: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when </a:t>
            </a:r>
            <a:r>
              <a:rPr lang="en-US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you're  shattered </a:t>
            </a:r>
            <a:r>
              <a:rPr 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</a:t>
            </a:r>
            <a:r>
              <a:rPr 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Que </a:t>
            </a:r>
            <a:r>
              <a:rPr lang="es-ES" sz="1800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esto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es como cuando </a:t>
            </a:r>
            <a:r>
              <a:rPr lang="es-ES" sz="1800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te destrozan</a:t>
            </a:r>
            <a:r>
              <a:rPr lang="en-US" sz="1800" dirty="0" smtClean="0">
                <a:solidFill>
                  <a:srgbClr val="FF00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sz="1800" dirty="0">
              <a:solidFill>
                <a:srgbClr val="FF0000"/>
              </a:solidFill>
              <a:effectLst>
                <a:glow rad="228600">
                  <a:srgbClr val="00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4350" name="Text Box 14"/>
          <p:cNvSpPr txBox="1">
            <a:spLocks noChangeArrowheads="1"/>
          </p:cNvSpPr>
          <p:nvPr/>
        </p:nvSpPr>
        <p:spPr bwMode="auto">
          <a:xfrm>
            <a:off x="3286116" y="1643050"/>
            <a:ext cx="532765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left standing in the </a:t>
            </a:r>
            <a:r>
              <a:rPr lang="en-US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lurch  </a:t>
            </a:r>
            <a:r>
              <a:rPr 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</a:t>
            </a:r>
            <a:r>
              <a:rPr lang="es-ES" sz="1800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de pie en el exterior </a:t>
            </a:r>
            <a:r>
              <a:rPr lang="en-US" sz="1800" dirty="0" smtClean="0">
                <a:solidFill>
                  <a:srgbClr val="FF00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sz="1800" dirty="0">
              <a:solidFill>
                <a:srgbClr val="FF0000"/>
              </a:solidFill>
              <a:effectLst>
                <a:glow rad="228600">
                  <a:srgbClr val="00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1214414" y="3071810"/>
            <a:ext cx="5314963" cy="677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at a church where </a:t>
            </a: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people saying:</a:t>
            </a: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            </a:t>
            </a:r>
            <a:r>
              <a:rPr lang="es-ES" sz="1800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de una iglesia d</a:t>
            </a:r>
            <a:r>
              <a:rPr lang="es-ES" sz="1800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onde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 gente dice:</a:t>
            </a:r>
          </a:p>
        </p:txBody>
      </p:sp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1571604" y="5286388"/>
            <a:ext cx="717393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"My God, that's </a:t>
            </a:r>
            <a:r>
              <a:rPr lang="en-US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tough, She  stood  him  up</a:t>
            </a: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“</a:t>
            </a: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“Dios mío, eso es </a:t>
            </a:r>
            <a:r>
              <a:rPr lang="es-ES" sz="1800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duro, ella estaba ahí parada junto a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él” </a:t>
            </a: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9" grpId="0"/>
      <p:bldP spid="14350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45" name="Picture 13" descr="3525887818_c52b3e64e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2285985" y="500043"/>
            <a:ext cx="552610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"No point in us remaining“</a:t>
            </a: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FF66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“No hay razón para que nos quedemos</a:t>
            </a:r>
          </a:p>
        </p:txBody>
      </p:sp>
      <p:sp>
        <p:nvSpPr>
          <p:cNvPr id="18443" name="Text Box 11"/>
          <p:cNvSpPr txBox="1">
            <a:spLocks noChangeArrowheads="1"/>
          </p:cNvSpPr>
          <p:nvPr/>
        </p:nvSpPr>
        <p:spPr bwMode="auto">
          <a:xfrm>
            <a:off x="4500562" y="1857364"/>
            <a:ext cx="431958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"We may as well go home“ 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FF66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“Podemos </a:t>
            </a:r>
            <a:r>
              <a:rPr lang="es-ES" sz="1800" dirty="0" smtClean="0">
                <a:solidFill>
                  <a:srgbClr val="0000FF"/>
                </a:solidFill>
                <a:effectLst>
                  <a:glow rad="228600">
                    <a:srgbClr val="FF66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ir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FF66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 casa”</a:t>
            </a:r>
          </a:p>
        </p:txBody>
      </p:sp>
    </p:spTree>
  </p:cSld>
  <p:clrMapOvr>
    <a:masterClrMapping/>
  </p:clrMapOvr>
  <p:transition advClick="0" advTm="5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0" grpId="0"/>
      <p:bldP spid="1844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21" name="Picture 17" descr="ANG24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1515" name="Text Box 11"/>
          <p:cNvSpPr txBox="1">
            <a:spLocks noChangeArrowheads="1"/>
          </p:cNvSpPr>
          <p:nvPr/>
        </p:nvSpPr>
        <p:spPr bwMode="auto">
          <a:xfrm>
            <a:off x="4714876" y="2285992"/>
            <a:ext cx="25209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alone </a:t>
            </a:r>
            <a:r>
              <a:rPr lang="en-US" dirty="0" smtClean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again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,                 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FF66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solo otra vez,</a:t>
            </a:r>
            <a:r>
              <a:rPr lang="en-US" sz="1800" dirty="0">
                <a:solidFill>
                  <a:srgbClr val="FF3300"/>
                </a:solidFill>
                <a:effectLst>
                  <a:glow rad="228600">
                    <a:srgbClr val="FF66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endParaRPr lang="es-ES" sz="1800" dirty="0">
              <a:solidFill>
                <a:srgbClr val="FF3300"/>
              </a:solidFill>
              <a:effectLst>
                <a:glow rad="228600">
                  <a:srgbClr val="FF66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1516" name="Text Box 12"/>
          <p:cNvSpPr txBox="1">
            <a:spLocks noChangeArrowheads="1"/>
          </p:cNvSpPr>
          <p:nvPr/>
        </p:nvSpPr>
        <p:spPr bwMode="auto">
          <a:xfrm>
            <a:off x="2000232" y="714356"/>
            <a:ext cx="367347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As  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</a:t>
            </a:r>
            <a:r>
              <a:rPr lang="en-US" dirty="0" smtClean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did  on  my  own</a:t>
            </a:r>
            <a:r>
              <a:rPr lang="en-US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800" dirty="0" smtClean="0">
                <a:solidFill>
                  <a:schemeClr val="bg1"/>
                </a:solidFill>
                <a:effectLst/>
              </a:rPr>
              <a:t> </a:t>
            </a:r>
            <a:r>
              <a:rPr lang="es-ES" sz="1800" dirty="0" smtClean="0">
                <a:solidFill>
                  <a:schemeClr val="bg1"/>
                </a:solidFill>
                <a:effectLst>
                  <a:glow rad="228600">
                    <a:srgbClr val="FF66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hice esto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FF66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por mi mismo</a:t>
            </a:r>
          </a:p>
        </p:txBody>
      </p:sp>
      <p:sp>
        <p:nvSpPr>
          <p:cNvPr id="21517" name="Text Box 13"/>
          <p:cNvSpPr txBox="1">
            <a:spLocks noChangeArrowheads="1"/>
          </p:cNvSpPr>
          <p:nvPr/>
        </p:nvSpPr>
        <p:spPr bwMode="auto">
          <a:xfrm>
            <a:off x="6877050" y="2276475"/>
            <a:ext cx="194310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naturally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FF66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naturalmente</a:t>
            </a:r>
            <a:r>
              <a:rPr lang="en-US" sz="1800" dirty="0">
                <a:solidFill>
                  <a:srgbClr val="FF3300"/>
                </a:solidFill>
                <a:effectLst>
                  <a:glow rad="228600">
                    <a:srgbClr val="FF66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s-ES" sz="1800" dirty="0">
              <a:solidFill>
                <a:srgbClr val="FF3300"/>
              </a:solidFill>
              <a:effectLst>
                <a:glow rad="228600">
                  <a:srgbClr val="FF6600"/>
                </a:glow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1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5" grpId="0"/>
      <p:bldP spid="21516" grpId="0"/>
      <p:bldP spid="215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99134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560" name="Text Box 8"/>
          <p:cNvSpPr txBox="1">
            <a:spLocks noChangeArrowheads="1"/>
          </p:cNvSpPr>
          <p:nvPr/>
        </p:nvSpPr>
        <p:spPr bwMode="auto">
          <a:xfrm>
            <a:off x="4071934" y="1071546"/>
            <a:ext cx="431641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33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To think that only yesterday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Pensar que </a:t>
            </a:r>
            <a:r>
              <a:rPr lang="es-ES" sz="1800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solo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ayer</a:t>
            </a:r>
          </a:p>
        </p:txBody>
      </p:sp>
      <p:sp>
        <p:nvSpPr>
          <p:cNvPr id="23561" name="Text Box 9"/>
          <p:cNvSpPr txBox="1">
            <a:spLocks noChangeArrowheads="1"/>
          </p:cNvSpPr>
          <p:nvPr/>
        </p:nvSpPr>
        <p:spPr bwMode="auto">
          <a:xfrm>
            <a:off x="4608512" y="2285992"/>
            <a:ext cx="4535488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33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was cheerful, bright and gay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 </a:t>
            </a:r>
            <a:r>
              <a:rPr lang="es-ES" sz="1800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estaba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feliz, brillante y contento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0" grpId="0"/>
      <p:bldP spid="2356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12" name="Picture 12" descr="man-in-grey-suit_wallpapers_11681_1600x1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5607" name="Text Box 7"/>
          <p:cNvSpPr txBox="1">
            <a:spLocks noChangeArrowheads="1"/>
          </p:cNvSpPr>
          <p:nvPr/>
        </p:nvSpPr>
        <p:spPr bwMode="auto">
          <a:xfrm>
            <a:off x="4500562" y="357166"/>
            <a:ext cx="342902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Looking forward </a:t>
            </a:r>
            <a:r>
              <a:rPr lang="en-US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to</a:t>
            </a:r>
            <a:r>
              <a:rPr lang="en-US" dirty="0" smtClean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mirando hacia adelante</a:t>
            </a:r>
            <a:r>
              <a:rPr lang="es-ES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endParaRPr lang="es-ES" dirty="0">
              <a:solidFill>
                <a:schemeClr val="bg1"/>
              </a:solidFill>
              <a:effectLst>
                <a:glow rad="2286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5608" name="Text Box 8"/>
          <p:cNvSpPr txBox="1">
            <a:spLocks noChangeArrowheads="1"/>
          </p:cNvSpPr>
          <p:nvPr/>
        </p:nvSpPr>
        <p:spPr bwMode="auto">
          <a:xfrm>
            <a:off x="5327650" y="1628775"/>
            <a:ext cx="38163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CC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who wouldn't do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acerca de que  no  haría</a:t>
            </a:r>
            <a:endParaRPr lang="es-ES" dirty="0">
              <a:solidFill>
                <a:schemeClr val="bg1"/>
              </a:solidFill>
              <a:effectLst>
                <a:glow rad="2286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5609" name="Text Box 9"/>
          <p:cNvSpPr txBox="1">
            <a:spLocks noChangeArrowheads="1"/>
          </p:cNvSpPr>
          <p:nvPr/>
        </p:nvSpPr>
        <p:spPr bwMode="auto">
          <a:xfrm>
            <a:off x="3671888" y="3141663"/>
            <a:ext cx="5472112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CC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the role I was about to play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</a:t>
            </a:r>
            <a: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ES" sz="1800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 papel que  estaba a punto de  interpretar </a:t>
            </a:r>
            <a:endParaRPr lang="es-ES" sz="1800" dirty="0">
              <a:solidFill>
                <a:schemeClr val="bg1"/>
              </a:solidFill>
              <a:effectLst>
                <a:glow rad="2286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7" grpId="0"/>
      <p:bldP spid="25608" grpId="0"/>
      <p:bldP spid="2560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Mis documentos\IMAGENES DE DESKTOP NEXUS\pele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27" name="Text Box 7"/>
          <p:cNvSpPr txBox="1">
            <a:spLocks noChangeArrowheads="1"/>
          </p:cNvSpPr>
          <p:nvPr/>
        </p:nvSpPr>
        <p:spPr bwMode="auto">
          <a:xfrm>
            <a:off x="2643174" y="2143116"/>
            <a:ext cx="5072098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But as if to knock me down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pero como si </a:t>
            </a:r>
            <a:r>
              <a:rPr lang="es-ES" sz="1800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me  derribara   a  golpes</a:t>
            </a:r>
            <a:endParaRPr lang="es-ES" dirty="0">
              <a:solidFill>
                <a:srgbClr val="FF3300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0729" name="Text Box 9"/>
          <p:cNvSpPr txBox="1">
            <a:spLocks noChangeArrowheads="1"/>
          </p:cNvSpPr>
          <p:nvPr/>
        </p:nvSpPr>
        <p:spPr bwMode="auto">
          <a:xfrm>
            <a:off x="3643306" y="3214686"/>
            <a:ext cx="42481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reality came around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la realidad </a:t>
            </a:r>
            <a:r>
              <a:rPr lang="es-ES" sz="1800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de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mi alrededor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0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7" grpId="0"/>
      <p:bldP spid="307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3" name="Rectangle 5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5157788"/>
            <a:ext cx="8229600" cy="4525962"/>
          </a:xfrm>
        </p:spPr>
        <p:txBody>
          <a:bodyPr/>
          <a:lstStyle/>
          <a:p>
            <a:pPr>
              <a:buFontTx/>
              <a:buNone/>
            </a:pPr>
            <a:r>
              <a:rPr lang="es-ES" sz="24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/>
            </a:r>
            <a:br>
              <a:rPr lang="es-ES" sz="24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r>
              <a:rPr lang="es-ES" sz="2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, </a:t>
            </a:r>
            <a:endParaRPr lang="es-ES" sz="24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es-ES" sz="24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</a:t>
            </a:r>
            <a:endParaRPr lang="es-ES" sz="20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32778" name="Text Box 10"/>
          <p:cNvSpPr txBox="1">
            <a:spLocks noChangeArrowheads="1"/>
          </p:cNvSpPr>
          <p:nvPr/>
        </p:nvSpPr>
        <p:spPr bwMode="auto">
          <a:xfrm>
            <a:off x="2843213" y="5876925"/>
            <a:ext cx="38893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endParaRPr lang="es-ES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7170" name="Picture 2" descr="C:\Documents and Settings\Administrador\Escritorio\111232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2779" name="Text Box 11"/>
          <p:cNvSpPr txBox="1">
            <a:spLocks noChangeArrowheads="1"/>
          </p:cNvSpPr>
          <p:nvPr/>
        </p:nvSpPr>
        <p:spPr bwMode="auto">
          <a:xfrm>
            <a:off x="3714744" y="714356"/>
            <a:ext cx="402590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without so much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</a:t>
            </a:r>
            <a:r>
              <a:rPr lang="es-ES" sz="1800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sin anunciarlo demasiado</a:t>
            </a:r>
            <a:r>
              <a:rPr lang="en-US" sz="1800" dirty="0" smtClean="0">
                <a:solidFill>
                  <a:srgbClr val="FF33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sz="1800" dirty="0">
              <a:solidFill>
                <a:srgbClr val="FF3300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2781" name="Text Box 13"/>
          <p:cNvSpPr txBox="1">
            <a:spLocks noChangeArrowheads="1"/>
          </p:cNvSpPr>
          <p:nvPr/>
        </p:nvSpPr>
        <p:spPr bwMode="auto">
          <a:xfrm>
            <a:off x="3286116" y="2285992"/>
            <a:ext cx="467677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cut me into little pieces</a:t>
            </a:r>
            <a:r>
              <a:rPr lang="en-US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me cortó</a:t>
            </a:r>
            <a:r>
              <a:rPr lang="es-ES" sz="1800" dirty="0" smtClean="0"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</a:t>
            </a:r>
            <a:r>
              <a:rPr lang="es-ES" sz="1800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en pequeños pedazos</a:t>
            </a:r>
            <a:endParaRPr lang="es-ES" sz="1800" dirty="0">
              <a:solidFill>
                <a:srgbClr val="0000FF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2782" name="Text Box 14"/>
          <p:cNvSpPr txBox="1">
            <a:spLocks noChangeArrowheads="1"/>
          </p:cNvSpPr>
          <p:nvPr/>
        </p:nvSpPr>
        <p:spPr bwMode="auto">
          <a:xfrm>
            <a:off x="971550" y="1500174"/>
            <a:ext cx="452914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as a mere </a:t>
            </a:r>
            <a:r>
              <a:rPr lang="en-US" dirty="0" smtClean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touch</a:t>
            </a:r>
            <a:r>
              <a:rPr lang="en-US" dirty="0" smtClean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sin más que  con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un simple roce</a:t>
            </a:r>
            <a:r>
              <a:rPr lang="es-ES" sz="1800" dirty="0"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2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9" grpId="0"/>
      <p:bldP spid="32781" grpId="0"/>
      <p:bldP spid="3278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1" name="Rectangle 5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5300663"/>
            <a:ext cx="8229600" cy="4525962"/>
          </a:xfrm>
        </p:spPr>
        <p:txBody>
          <a:bodyPr/>
          <a:lstStyle/>
          <a:p>
            <a:pPr>
              <a:buFontTx/>
              <a:buNone/>
            </a:pPr>
            <a:r>
              <a:rPr lang="es-ES" b="1">
                <a:solidFill>
                  <a:srgbClr val="0000FF"/>
                </a:solidFill>
              </a:rPr>
              <a:t>                  </a:t>
            </a:r>
            <a:endParaRPr lang="es-ES" sz="24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es-ES" sz="2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</a:t>
            </a:r>
            <a:endParaRPr lang="es-ES" sz="20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pic>
        <p:nvPicPr>
          <p:cNvPr id="1026" name="Picture 2" descr="C:\Documents and Settings\Administrador\Escritorio\1266044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4825" name="Text Box 9"/>
          <p:cNvSpPr txBox="1">
            <a:spLocks noChangeArrowheads="1"/>
          </p:cNvSpPr>
          <p:nvPr/>
        </p:nvSpPr>
        <p:spPr bwMode="auto">
          <a:xfrm>
            <a:off x="5429256" y="2857496"/>
            <a:ext cx="3313112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leaving me to doubt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</a:t>
            </a:r>
            <a:r>
              <a:rPr lang="es-ES" sz="1800" dirty="0">
                <a:solidFill>
                  <a:srgbClr val="CC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Dejándome en la duda</a:t>
            </a:r>
          </a:p>
        </p:txBody>
      </p:sp>
      <p:sp>
        <p:nvSpPr>
          <p:cNvPr id="34826" name="Text Box 10"/>
          <p:cNvSpPr txBox="1">
            <a:spLocks noChangeArrowheads="1"/>
          </p:cNvSpPr>
          <p:nvPr/>
        </p:nvSpPr>
        <p:spPr bwMode="auto">
          <a:xfrm>
            <a:off x="2428860" y="3714752"/>
            <a:ext cx="481965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talk about God in his mercy </a:t>
            </a:r>
            <a:r>
              <a:rPr lang="en-US" dirty="0" smtClean="0">
                <a:solidFill>
                  <a:srgbClr val="0000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</a:t>
            </a:r>
            <a:r>
              <a:rPr lang="es-ES" sz="1800" dirty="0" smtClean="0">
                <a:solidFill>
                  <a:srgbClr val="CC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al hablar </a:t>
            </a:r>
            <a:r>
              <a:rPr lang="es-ES" sz="1800" dirty="0">
                <a:solidFill>
                  <a:srgbClr val="CC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de Dios y su misericordia</a:t>
            </a:r>
          </a:p>
        </p:txBody>
      </p:sp>
    </p:spTree>
  </p:cSld>
  <p:clrMapOvr>
    <a:masterClrMapping/>
  </p:clrMapOvr>
  <p:transition advClick="0" advTm="4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5" grpId="0"/>
      <p:bldP spid="3482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Mis documentos\IMAGENES DE DESKTOP NEXUS\hombre solitari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6872" name="Text Box 8"/>
          <p:cNvSpPr txBox="1">
            <a:spLocks noChangeArrowheads="1"/>
          </p:cNvSpPr>
          <p:nvPr/>
        </p:nvSpPr>
        <p:spPr bwMode="auto">
          <a:xfrm>
            <a:off x="2928926" y="1714488"/>
            <a:ext cx="424815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Who, if He really does exist</a:t>
            </a: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</a:t>
            </a:r>
            <a:r>
              <a:rPr lang="es-ES" sz="18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si </a:t>
            </a:r>
            <a:r>
              <a:rPr lang="es-ES" sz="1800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Él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realmente existe</a:t>
            </a:r>
            <a:r>
              <a:rPr lang="es-ES" sz="1800" dirty="0"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36873" name="Text Box 9"/>
          <p:cNvSpPr txBox="1">
            <a:spLocks noChangeArrowheads="1"/>
          </p:cNvSpPr>
          <p:nvPr/>
        </p:nvSpPr>
        <p:spPr bwMode="auto">
          <a:xfrm>
            <a:off x="4572000" y="3214686"/>
            <a:ext cx="374491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Why did He desert me?</a:t>
            </a: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¿</a:t>
            </a:r>
            <a:r>
              <a:rPr lang="es-ES" sz="1800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Porqué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me abandonó?</a:t>
            </a:r>
            <a:r>
              <a:rPr lang="es-ES" sz="1800" dirty="0"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6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2" grpId="0"/>
      <p:bldP spid="3687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27" name="Picture 15" descr="crzs003088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8923" name="Text Box 11"/>
          <p:cNvSpPr txBox="1">
            <a:spLocks noChangeArrowheads="1"/>
          </p:cNvSpPr>
          <p:nvPr/>
        </p:nvSpPr>
        <p:spPr bwMode="auto">
          <a:xfrm>
            <a:off x="755650" y="476250"/>
            <a:ext cx="3529013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In my hour of need </a:t>
            </a:r>
            <a:r>
              <a:rPr 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En mi hora de necesidad</a:t>
            </a:r>
          </a:p>
        </p:txBody>
      </p:sp>
      <p:sp>
        <p:nvSpPr>
          <p:cNvPr id="38924" name="Text Box 12"/>
          <p:cNvSpPr txBox="1">
            <a:spLocks noChangeArrowheads="1"/>
          </p:cNvSpPr>
          <p:nvPr/>
        </p:nvSpPr>
        <p:spPr bwMode="auto">
          <a:xfrm>
            <a:off x="4786315" y="1142984"/>
            <a:ext cx="360203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truly </a:t>
            </a:r>
            <a:r>
              <a:rPr lang="en-US" dirty="0" smtClean="0"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am </a:t>
            </a:r>
            <a:r>
              <a:rPr lang="en-US" dirty="0"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indeed </a:t>
            </a:r>
            <a:r>
              <a:rPr lang="en-US" dirty="0"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n-US" dirty="0" smtClean="0"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</a:rPr>
              <a:t>    </a:t>
            </a:r>
            <a:r>
              <a:rPr lang="es-ES" sz="1800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</a:t>
            </a:r>
            <a:r>
              <a:rPr lang="es-ES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sz="1800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realmente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lo necesitaba</a:t>
            </a:r>
            <a:r>
              <a:rPr lang="en-US" dirty="0"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</a:t>
            </a:r>
            <a:endParaRPr lang="es-ES" dirty="0"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8925" name="Text Box 13"/>
          <p:cNvSpPr txBox="1">
            <a:spLocks noChangeArrowheads="1"/>
          </p:cNvSpPr>
          <p:nvPr/>
        </p:nvSpPr>
        <p:spPr bwMode="auto">
          <a:xfrm>
            <a:off x="611188" y="2060575"/>
            <a:ext cx="25209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alone again,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solo otra vez,</a:t>
            </a:r>
            <a:r>
              <a:rPr lang="en-U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sz="1800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8926" name="Text Box 14"/>
          <p:cNvSpPr txBox="1">
            <a:spLocks noChangeArrowheads="1"/>
          </p:cNvSpPr>
          <p:nvPr/>
        </p:nvSpPr>
        <p:spPr bwMode="auto">
          <a:xfrm>
            <a:off x="2643174" y="2071678"/>
            <a:ext cx="2087562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naturally</a:t>
            </a:r>
            <a:r>
              <a:rPr lang="en-US" dirty="0">
                <a:effectLst>
                  <a:glow rad="228600">
                    <a:srgbClr val="00FF00"/>
                  </a:glow>
                </a:effectLst>
              </a:rPr>
              <a:t>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naturalmente</a:t>
            </a:r>
            <a:r>
              <a:rPr lang="en-U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sz="1800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0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8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8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8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3" grpId="0"/>
      <p:bldP spid="38924" grpId="0"/>
      <p:bldP spid="38925" grpId="0"/>
      <p:bldP spid="3892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5373688"/>
            <a:ext cx="8229600" cy="4525962"/>
          </a:xfrm>
        </p:spPr>
        <p:txBody>
          <a:bodyPr/>
          <a:lstStyle/>
          <a:p>
            <a:pPr>
              <a:buFontTx/>
              <a:buNone/>
            </a:pPr>
            <a:r>
              <a:rPr lang="es-ES" b="1">
                <a:solidFill>
                  <a:srgbClr val="FFCC00"/>
                </a:solidFill>
              </a:rPr>
              <a:t>          </a:t>
            </a:r>
            <a:endParaRPr lang="es-ES" sz="2400" b="1">
              <a:solidFill>
                <a:srgbClr val="FFCC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es-ES" sz="2400" b="1">
                <a:solidFill>
                  <a:srgbClr val="FFCC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</a:t>
            </a:r>
          </a:p>
        </p:txBody>
      </p:sp>
      <p:pic>
        <p:nvPicPr>
          <p:cNvPr id="43028" name="Picture 20" descr="Heartbroken_wallpaper_by_riamal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3025" name="Text Box 17"/>
          <p:cNvSpPr txBox="1">
            <a:spLocks noChangeArrowheads="1"/>
          </p:cNvSpPr>
          <p:nvPr/>
        </p:nvSpPr>
        <p:spPr bwMode="auto">
          <a:xfrm>
            <a:off x="2786051" y="1857364"/>
            <a:ext cx="603410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CC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It seems to me that there are more hearts </a:t>
            </a:r>
            <a:r>
              <a:rPr lang="en-US" dirty="0">
                <a:solidFill>
                  <a:srgbClr val="FFCC00"/>
                </a:solidFill>
                <a:effectLst/>
              </a:rPr>
              <a:t>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Me parece que por ahí hay más corazones</a:t>
            </a:r>
          </a:p>
        </p:txBody>
      </p:sp>
      <p:sp>
        <p:nvSpPr>
          <p:cNvPr id="43026" name="Text Box 18"/>
          <p:cNvSpPr txBox="1">
            <a:spLocks noChangeArrowheads="1"/>
          </p:cNvSpPr>
          <p:nvPr/>
        </p:nvSpPr>
        <p:spPr bwMode="auto">
          <a:xfrm>
            <a:off x="250825" y="3286124"/>
            <a:ext cx="5321307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CC00"/>
                </a:solidFill>
                <a:effectLst>
                  <a:glow rad="228600">
                    <a:srgbClr val="FF0000"/>
                  </a:glow>
                </a:effectLst>
                <a:latin typeface="Lucida Calligraphy" pitchFamily="66" charset="0"/>
              </a:rPr>
              <a:t>in the world that can't be mended </a:t>
            </a:r>
            <a:r>
              <a:rPr lang="es-ES" sz="1800" dirty="0">
                <a:solidFill>
                  <a:schemeClr val="bg1"/>
                </a:solidFill>
                <a:effectLst/>
              </a:rPr>
              <a:t>       </a:t>
            </a:r>
            <a:r>
              <a:rPr lang="en-US" dirty="0">
                <a:solidFill>
                  <a:srgbClr val="FFCC00"/>
                </a:solidFill>
                <a:effectLst/>
              </a:rPr>
              <a:t>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en el mundo que no pueden ser reparados</a:t>
            </a: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3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25" grpId="0"/>
      <p:bldP spid="4302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8" name="Picture 12" descr="is098u9a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2" descr="is098u9a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2" descr="is098u9a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12" descr="is098u9a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5063" name="Text Box 7"/>
          <p:cNvSpPr txBox="1">
            <a:spLocks noChangeArrowheads="1"/>
          </p:cNvSpPr>
          <p:nvPr/>
        </p:nvSpPr>
        <p:spPr bwMode="auto">
          <a:xfrm>
            <a:off x="3563938" y="4437063"/>
            <a:ext cx="302577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33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What do we do?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¿Que podemos hacer?</a:t>
            </a:r>
            <a:r>
              <a:rPr lang="en-US" sz="1800" dirty="0">
                <a:solidFill>
                  <a:srgbClr val="FF33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sz="1800" dirty="0">
              <a:solidFill>
                <a:srgbClr val="FF3300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5065" name="Text Box 9"/>
          <p:cNvSpPr txBox="1">
            <a:spLocks noChangeArrowheads="1"/>
          </p:cNvSpPr>
          <p:nvPr/>
        </p:nvSpPr>
        <p:spPr bwMode="auto">
          <a:xfrm>
            <a:off x="1116012" y="642918"/>
            <a:ext cx="3241673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33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Left unattended?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¿Dejarlos </a:t>
            </a:r>
            <a:r>
              <a:rPr lang="es-ES" sz="1800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desatendidos?</a:t>
            </a:r>
            <a:r>
              <a:rPr lang="es-ES" sz="1800" dirty="0" smtClean="0"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sz="1800" dirty="0">
              <a:effectLst>
                <a:glow rad="228600">
                  <a:srgbClr val="00FFFF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5067" name="Text Box 11"/>
          <p:cNvSpPr txBox="1">
            <a:spLocks noChangeArrowheads="1"/>
          </p:cNvSpPr>
          <p:nvPr/>
        </p:nvSpPr>
        <p:spPr bwMode="auto">
          <a:xfrm>
            <a:off x="1979613" y="3068638"/>
            <a:ext cx="30257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3300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What do we do?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¿Que podemos hacer?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dirty="0">
              <a:solidFill>
                <a:srgbClr val="FF3300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026" name="Picture 2" descr="C:\Documents and Settings\Administrador\Escritorio\1179581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dor\Escritorio\1179581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3" descr="C:\Documents and Settings\Administrador\Escritorio\1179581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C:\Documents and Settings\Administrador\Escritorio\1312995-800x600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9" name="Picture 5" descr="C:\Documents and Settings\Administrador\Escritorio\1312995-800x600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" name="Picture 5" descr="C:\Documents and Settings\Administrador\Escritorio\1312995-800x600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0" name="Picture 6" descr="C:\Documents and Settings\Administrador\Escritorio\901560-800x600-244147-1366x76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" name="Picture 6" descr="C:\Documents and Settings\Administrador\Escritorio\901560-800x600-244147-1366x76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" name="Picture 6" descr="C:\Documents and Settings\Administrador\Escritorio\901560-800x600-244147-1366x76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" name="Picture 6" descr="C:\Documents and Settings\Administrador\Escritorio\901560-800x600-244147-1366x76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1" name="Picture 7" descr="C:\Documents and Settings\Administrador\Escritorio\981813-800x600-[DesktopNexus.com]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" name="Picture 7" descr="C:\Documents and Settings\Administrador\Escritorio\981813-800x600-[DesktopNexus.com]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" name="Picture 7" descr="C:\Documents and Settings\Administrador\Escritorio\981813-800x600-[DesktopNexus.com]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7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5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5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54" presetClass="entr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8" presetClass="entr" presetSubtype="0" ac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6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39" presetClass="entr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2000"/>
                            </p:stCondLst>
                            <p:childTnLst>
                              <p:par>
                                <p:cTn id="59" presetID="50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4000" decel="100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4000" decel="100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 decel="100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decel="100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4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0000"/>
                            </p:stCondLst>
                            <p:childTnLst>
                              <p:par>
                                <p:cTn id="76" presetID="13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8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8000"/>
                            </p:stCondLst>
                            <p:childTnLst>
                              <p:par>
                                <p:cTn id="89" presetID="6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1" dur="3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3" grpId="0"/>
      <p:bldP spid="45065" grpId="0"/>
      <p:bldP spid="4506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Mis documentos\IMAGENES DE DESKTOP NEXUS\hombre pensativo 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6405" cy="6858000"/>
          </a:xfrm>
          <a:prstGeom prst="rect">
            <a:avLst/>
          </a:prstGeom>
          <a:noFill/>
        </p:spPr>
      </p:pic>
      <p:sp>
        <p:nvSpPr>
          <p:cNvPr id="47132" name="Text Box 28"/>
          <p:cNvSpPr txBox="1">
            <a:spLocks noChangeArrowheads="1"/>
          </p:cNvSpPr>
          <p:nvPr/>
        </p:nvSpPr>
        <p:spPr bwMode="auto">
          <a:xfrm>
            <a:off x="2500298" y="428604"/>
            <a:ext cx="252095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alone again,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solo otra vez,</a:t>
            </a:r>
            <a:r>
              <a:rPr lang="en-U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sz="1800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7133" name="Text Box 29"/>
          <p:cNvSpPr txBox="1">
            <a:spLocks noChangeArrowheads="1"/>
          </p:cNvSpPr>
          <p:nvPr/>
        </p:nvSpPr>
        <p:spPr bwMode="auto">
          <a:xfrm>
            <a:off x="4572000" y="428604"/>
            <a:ext cx="2087563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FF"/>
                  </a:glow>
                </a:effectLst>
                <a:latin typeface="Lucida Calligraphy" pitchFamily="66" charset="0"/>
              </a:rPr>
              <a:t>naturally</a:t>
            </a:r>
            <a:r>
              <a:rPr lang="en-US" dirty="0">
                <a:solidFill>
                  <a:schemeClr val="bg1"/>
                </a:solidFill>
                <a:effectLst>
                  <a:glow rad="228600">
                    <a:srgbClr val="00FFFF"/>
                  </a:glow>
                </a:effectLst>
                <a:latin typeface="Lucida Calligraphy" pitchFamily="66" charset="0"/>
              </a:rPr>
              <a:t> 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naturalmente</a:t>
            </a:r>
            <a:r>
              <a:rPr lang="en-US" sz="18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sz="1800" dirty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5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7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32" grpId="0"/>
      <p:bldP spid="4713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5229225"/>
            <a:ext cx="8229600" cy="4525963"/>
          </a:xfrm>
        </p:spPr>
        <p:txBody>
          <a:bodyPr/>
          <a:lstStyle/>
          <a:p>
            <a:pPr>
              <a:buFontTx/>
              <a:buNone/>
            </a:pPr>
            <a:r>
              <a:rPr lang="es-ES" b="1">
                <a:solidFill>
                  <a:srgbClr val="FF3300"/>
                </a:solidFill>
              </a:rPr>
              <a:t>             </a:t>
            </a:r>
            <a:endParaRPr lang="es-ES" sz="24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es-ES" sz="24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</a:t>
            </a:r>
            <a:endParaRPr lang="es-ES" sz="20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pic>
        <p:nvPicPr>
          <p:cNvPr id="48139" name="Picture 11" descr="87259775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8136" name="Text Box 8"/>
          <p:cNvSpPr txBox="1">
            <a:spLocks noChangeArrowheads="1"/>
          </p:cNvSpPr>
          <p:nvPr/>
        </p:nvSpPr>
        <p:spPr bwMode="auto">
          <a:xfrm>
            <a:off x="323850" y="3571877"/>
            <a:ext cx="489109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whatever else that appears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cualquier otra cosa que </a:t>
            </a:r>
            <a:r>
              <a:rPr lang="es-ES" sz="1800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sucediera</a:t>
            </a:r>
            <a:endParaRPr lang="es-ES" sz="1800" dirty="0">
              <a:solidFill>
                <a:srgbClr val="0000FF"/>
              </a:solidFill>
              <a:effectLst>
                <a:glow rad="228600">
                  <a:srgbClr val="00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8137" name="Text Box 9"/>
          <p:cNvSpPr txBox="1">
            <a:spLocks noChangeArrowheads="1"/>
          </p:cNvSpPr>
          <p:nvPr/>
        </p:nvSpPr>
        <p:spPr bwMode="auto">
          <a:xfrm>
            <a:off x="250825" y="1989138"/>
            <a:ext cx="489585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Looking back over the years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Mirando los años que han pasado</a:t>
            </a:r>
            <a:r>
              <a:rPr lang="es-ES" sz="1800" dirty="0" smtClean="0"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sz="1800" dirty="0">
              <a:effectLst>
                <a:glow rad="228600">
                  <a:srgbClr val="00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8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6" grpId="0"/>
      <p:bldP spid="4813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36" name="Picture 12" descr="155148461_816c55239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2238" name="Text Box 14"/>
          <p:cNvSpPr txBox="1">
            <a:spLocks noChangeArrowheads="1"/>
          </p:cNvSpPr>
          <p:nvPr/>
        </p:nvSpPr>
        <p:spPr bwMode="auto">
          <a:xfrm>
            <a:off x="3563938" y="3429000"/>
            <a:ext cx="518477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never wishing to hide the tears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nunca quise ocultar mis lágrimas</a:t>
            </a:r>
          </a:p>
        </p:txBody>
      </p:sp>
      <p:sp>
        <p:nvSpPr>
          <p:cNvPr id="52240" name="Text Box 16"/>
          <p:cNvSpPr txBox="1">
            <a:spLocks noChangeArrowheads="1"/>
          </p:cNvSpPr>
          <p:nvPr/>
        </p:nvSpPr>
        <p:spPr bwMode="auto">
          <a:xfrm>
            <a:off x="539750" y="2420938"/>
            <a:ext cx="5688013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remember I cried when my father died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Recuerdo que lloré cuando mi padre murió</a:t>
            </a:r>
          </a:p>
        </p:txBody>
      </p:sp>
    </p:spTree>
  </p:cSld>
  <p:clrMapOvr>
    <a:masterClrMapping/>
  </p:clrMapOvr>
  <p:transition advClick="0" advTm="5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2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8" grpId="0"/>
      <p:bldP spid="5224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82" name="Picture 10" descr="crbs002025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11975"/>
          </a:xfrm>
          <a:prstGeom prst="rect">
            <a:avLst/>
          </a:prstGeom>
          <a:noFill/>
        </p:spPr>
      </p:pic>
      <p:sp>
        <p:nvSpPr>
          <p:cNvPr id="54280" name="Text Box 8"/>
          <p:cNvSpPr txBox="1">
            <a:spLocks noChangeArrowheads="1"/>
          </p:cNvSpPr>
          <p:nvPr/>
        </p:nvSpPr>
        <p:spPr bwMode="auto">
          <a:xfrm>
            <a:off x="900113" y="765175"/>
            <a:ext cx="388937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at sixty-five years old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6600CC"/>
                  </a:glow>
                </a:effectLst>
                <a:latin typeface="Lucida Calligraphy" pitchFamily="66" charset="0"/>
              </a:rPr>
              <a:t>y a </a:t>
            </a:r>
            <a:r>
              <a:rPr lang="es-ES" sz="1800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</a:effectLst>
                <a:latin typeface="Lucida Calligraphy" pitchFamily="66" charset="0"/>
              </a:rPr>
              <a:t>sus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6600CC"/>
                  </a:glow>
                </a:effectLst>
                <a:latin typeface="Lucida Calligraphy" pitchFamily="66" charset="0"/>
              </a:rPr>
              <a:t>65 años</a:t>
            </a:r>
          </a:p>
        </p:txBody>
      </p:sp>
      <p:sp>
        <p:nvSpPr>
          <p:cNvPr id="54281" name="Text Box 9"/>
          <p:cNvSpPr txBox="1">
            <a:spLocks noChangeArrowheads="1"/>
          </p:cNvSpPr>
          <p:nvPr/>
        </p:nvSpPr>
        <p:spPr bwMode="auto">
          <a:xfrm>
            <a:off x="4500562" y="1357298"/>
            <a:ext cx="4354513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my mother, God rest her soul </a:t>
            </a:r>
            <a:r>
              <a:rPr lang="en-US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</a:effectLst>
                <a:latin typeface="Lucida Calligraphy" pitchFamily="66" charset="0"/>
              </a:rPr>
              <a:t>mi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6600CC"/>
                  </a:glow>
                </a:effectLst>
                <a:latin typeface="Lucida Calligraphy" pitchFamily="66" charset="0"/>
              </a:rPr>
              <a:t>madre, Dios guarde su alma</a:t>
            </a:r>
            <a:r>
              <a:rPr lang="es-ES" sz="1800" dirty="0">
                <a:solidFill>
                  <a:srgbClr val="FF00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5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4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80" grpId="0"/>
      <p:bldP spid="5428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34" name="Rectangle 1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56333" name="Picture 13" descr="BJ1CG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395138" cy="457200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098" name="Picture 2" descr="C:\Documents and Settings\Administrador\Mis documentos\IMAGENES DE DESKTOP NEXUS\ancian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02013" y="-23813"/>
            <a:ext cx="5741987" cy="6881813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  <a:softEdge rad="635000"/>
          </a:effectLst>
        </p:spPr>
      </p:pic>
      <p:sp>
        <p:nvSpPr>
          <p:cNvPr id="56329" name="Text Box 9"/>
          <p:cNvSpPr txBox="1">
            <a:spLocks noChangeArrowheads="1"/>
          </p:cNvSpPr>
          <p:nvPr/>
        </p:nvSpPr>
        <p:spPr bwMode="auto">
          <a:xfrm>
            <a:off x="3560178" y="5770866"/>
            <a:ext cx="503555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she had ever loved had been taken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que ella había amado, se había ido</a:t>
            </a:r>
          </a:p>
        </p:txBody>
      </p:sp>
      <p:sp>
        <p:nvSpPr>
          <p:cNvPr id="56330" name="Text Box 10"/>
          <p:cNvSpPr txBox="1">
            <a:spLocks noChangeArrowheads="1"/>
          </p:cNvSpPr>
          <p:nvPr/>
        </p:nvSpPr>
        <p:spPr bwMode="auto">
          <a:xfrm>
            <a:off x="3286116" y="3714752"/>
            <a:ext cx="2951162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Couldn't understand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no podía entender</a:t>
            </a:r>
            <a:r>
              <a:rPr lang="en-US" sz="18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dirty="0">
              <a:solidFill>
                <a:srgbClr val="FF3300"/>
              </a:solidFill>
              <a:effectLst>
                <a:glow rad="228600">
                  <a:srgbClr val="00FFFF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6331" name="Text Box 11"/>
          <p:cNvSpPr txBox="1">
            <a:spLocks noChangeArrowheads="1"/>
          </p:cNvSpPr>
          <p:nvPr/>
        </p:nvSpPr>
        <p:spPr bwMode="auto">
          <a:xfrm>
            <a:off x="1142976" y="4857760"/>
            <a:ext cx="309879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why the only man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porqué el único hombre</a:t>
            </a:r>
            <a:r>
              <a:rPr lang="es-ES" sz="1800" dirty="0">
                <a:effectLst>
                  <a:glow rad="228600">
                    <a:srgbClr val="00FFFF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6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6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9" grpId="0"/>
      <p:bldP spid="56330" grpId="0"/>
      <p:bldP spid="5633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644242-800x600-w00000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8386" name="Text Box 18"/>
          <p:cNvSpPr txBox="1">
            <a:spLocks noChangeArrowheads="1"/>
          </p:cNvSpPr>
          <p:nvPr/>
        </p:nvSpPr>
        <p:spPr bwMode="auto">
          <a:xfrm>
            <a:off x="571472" y="4286256"/>
            <a:ext cx="471487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>
                  <a:glow rad="228600">
                    <a:srgbClr val="FF0000"/>
                  </a:glow>
                </a:effectLst>
                <a:latin typeface="Lucida Calligraphy" pitchFamily="66" charset="0"/>
              </a:rPr>
              <a:t>despite encouragement from me </a:t>
            </a:r>
            <a:r>
              <a:rPr lang="en-US" dirty="0">
                <a:solidFill>
                  <a:schemeClr val="bg1"/>
                </a:solidFill>
                <a:effectLst/>
              </a:rPr>
              <a:t>              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 pesar </a:t>
            </a:r>
            <a:r>
              <a:rPr lang="es-ES" sz="1800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del aliento que le di</a:t>
            </a:r>
            <a:endParaRPr lang="es-ES" sz="1800" dirty="0">
              <a:solidFill>
                <a:srgbClr val="0000FF"/>
              </a:solidFill>
              <a:effectLst>
                <a:glow rad="228600">
                  <a:srgbClr val="00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8387" name="Text Box 19"/>
          <p:cNvSpPr txBox="1">
            <a:spLocks noChangeArrowheads="1"/>
          </p:cNvSpPr>
          <p:nvPr/>
        </p:nvSpPr>
        <p:spPr bwMode="auto">
          <a:xfrm>
            <a:off x="971550" y="476250"/>
            <a:ext cx="352742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>
                  <a:glow rad="228600">
                    <a:srgbClr val="FF33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Leaving her to start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Dejándola para </a:t>
            </a:r>
            <a:r>
              <a:rPr lang="es-ES" sz="1800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seguir</a:t>
            </a:r>
            <a:endParaRPr lang="es-ES" sz="1800" dirty="0">
              <a:solidFill>
                <a:srgbClr val="0000FF"/>
              </a:solidFill>
              <a:effectLst>
                <a:glow rad="228600">
                  <a:srgbClr val="00FF00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8388" name="Text Box 20"/>
          <p:cNvSpPr txBox="1">
            <a:spLocks noChangeArrowheads="1"/>
          </p:cNvSpPr>
          <p:nvPr/>
        </p:nvSpPr>
        <p:spPr bwMode="auto">
          <a:xfrm>
            <a:off x="4751388" y="1700213"/>
            <a:ext cx="4392612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with a heart so badly broken</a:t>
            </a:r>
            <a:r>
              <a:rPr lang="en-US" dirty="0">
                <a:solidFill>
                  <a:schemeClr val="bg1"/>
                </a:solidFill>
                <a:effectLst/>
              </a:rPr>
              <a:t>                    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con un corazón </a:t>
            </a:r>
            <a:r>
              <a:rPr lang="es-ES" sz="1800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tan </a:t>
            </a:r>
            <a:r>
              <a:rPr lang="es-ES" sz="1800" dirty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roto</a:t>
            </a:r>
          </a:p>
        </p:txBody>
      </p:sp>
    </p:spTree>
  </p:cSld>
  <p:clrMapOvr>
    <a:masterClrMapping/>
  </p:clrMapOvr>
  <p:transition advClick="0" advTm="7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8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8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86" grpId="0"/>
      <p:bldP spid="58387" grpId="0"/>
      <p:bldP spid="5838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fotos.lahora.com.ec/cache/e/e7/e75/e757/el-ultimo-adios-debe-planificarse--20121030035554-e757ad5c8d50d379a39808d54773861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01649" cy="6858000"/>
          </a:xfrm>
          <a:prstGeom prst="rect">
            <a:avLst/>
          </a:prstGeom>
          <a:noFill/>
        </p:spPr>
      </p:pic>
      <p:sp>
        <p:nvSpPr>
          <p:cNvPr id="61465" name="Text Box 25"/>
          <p:cNvSpPr txBox="1">
            <a:spLocks noChangeArrowheads="1"/>
          </p:cNvSpPr>
          <p:nvPr/>
        </p:nvSpPr>
        <p:spPr bwMode="auto">
          <a:xfrm>
            <a:off x="1214414" y="2214554"/>
            <a:ext cx="396239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when she passed away</a:t>
            </a:r>
            <a:r>
              <a:rPr lang="en-US" dirty="0">
                <a:solidFill>
                  <a:srgbClr val="FF0066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0000FF"/>
                  </a:glow>
                </a:effectLst>
                <a:latin typeface="Lucida Calligraphy" pitchFamily="66" charset="0"/>
              </a:rPr>
              <a:t>y cuando ella murió</a:t>
            </a:r>
            <a:endParaRPr lang="es-ES" sz="1800" dirty="0">
              <a:solidFill>
                <a:srgbClr val="FF0066"/>
              </a:solidFill>
              <a:effectLst>
                <a:glow rad="228600">
                  <a:srgbClr val="0000FF"/>
                </a:glow>
              </a:effectLst>
              <a:latin typeface="Lucida Calligraphy" pitchFamily="66" charset="0"/>
            </a:endParaRPr>
          </a:p>
        </p:txBody>
      </p:sp>
      <p:sp>
        <p:nvSpPr>
          <p:cNvPr id="61466" name="Text Box 26"/>
          <p:cNvSpPr txBox="1">
            <a:spLocks noChangeArrowheads="1"/>
          </p:cNvSpPr>
          <p:nvPr/>
        </p:nvSpPr>
        <p:spPr bwMode="auto">
          <a:xfrm>
            <a:off x="4500562" y="1214422"/>
            <a:ext cx="4141787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No words were ever spoken</a:t>
            </a: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dirty="0" smtClean="0">
                <a:solidFill>
                  <a:schemeClr val="bg1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hubo palabras que decir</a:t>
            </a:r>
            <a:endParaRPr lang="es-ES" sz="1800" dirty="0">
              <a:effectLst>
                <a:glow rad="228600">
                  <a:srgbClr val="0000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1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5" grpId="0"/>
      <p:bldP spid="6146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st.gdefon.ru/wallpapers_original/wallpapers/281166_muzhchina_-plachet_-ruki_-sigareta_1443x1047_(www.GdeFon.ru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56517" cy="6858000"/>
          </a:xfrm>
          <a:prstGeom prst="rect">
            <a:avLst/>
          </a:prstGeom>
          <a:noFill/>
        </p:spPr>
      </p:pic>
      <p:sp>
        <p:nvSpPr>
          <p:cNvPr id="64521" name="Text Box 9"/>
          <p:cNvSpPr txBox="1">
            <a:spLocks noChangeArrowheads="1"/>
          </p:cNvSpPr>
          <p:nvPr/>
        </p:nvSpPr>
        <p:spPr bwMode="auto">
          <a:xfrm>
            <a:off x="6732588" y="6165850"/>
            <a:ext cx="212407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400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Roberto</a:t>
            </a:r>
          </a:p>
        </p:txBody>
      </p:sp>
      <p:sp>
        <p:nvSpPr>
          <p:cNvPr id="64522" name="Text Box 10"/>
          <p:cNvSpPr txBox="1">
            <a:spLocks noChangeArrowheads="1"/>
          </p:cNvSpPr>
          <p:nvPr/>
        </p:nvSpPr>
        <p:spPr bwMode="auto">
          <a:xfrm>
            <a:off x="5003800" y="765175"/>
            <a:ext cx="3744913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cried and cried all day</a:t>
            </a:r>
            <a:r>
              <a:rPr lang="en-US" dirty="0">
                <a:solidFill>
                  <a:srgbClr val="FF0066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Lloré y lloré todo el día</a:t>
            </a:r>
          </a:p>
        </p:txBody>
      </p:sp>
      <p:sp>
        <p:nvSpPr>
          <p:cNvPr id="64527" name="Text Box 15"/>
          <p:cNvSpPr txBox="1">
            <a:spLocks noChangeArrowheads="1"/>
          </p:cNvSpPr>
          <p:nvPr/>
        </p:nvSpPr>
        <p:spPr bwMode="auto">
          <a:xfrm>
            <a:off x="4643438" y="2214554"/>
            <a:ext cx="207804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alone again,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solo otra vez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,</a:t>
            </a:r>
            <a:r>
              <a:rPr lang="en-US" sz="1800" dirty="0">
                <a:solidFill>
                  <a:srgbClr val="FF0000"/>
                </a:solidFill>
                <a:latin typeface="Lucida Calligraphy" pitchFamily="66" charset="0"/>
              </a:rPr>
              <a:t> </a:t>
            </a:r>
            <a:endParaRPr lang="es-ES" sz="1800" dirty="0">
              <a:solidFill>
                <a:srgbClr val="FF0000"/>
              </a:solidFill>
              <a:latin typeface="Lucida Calligraphy" pitchFamily="66" charset="0"/>
            </a:endParaRPr>
          </a:p>
        </p:txBody>
      </p:sp>
      <p:sp>
        <p:nvSpPr>
          <p:cNvPr id="64528" name="Text Box 16"/>
          <p:cNvSpPr txBox="1">
            <a:spLocks noChangeArrowheads="1"/>
          </p:cNvSpPr>
          <p:nvPr/>
        </p:nvSpPr>
        <p:spPr bwMode="auto">
          <a:xfrm>
            <a:off x="6500826" y="2214554"/>
            <a:ext cx="2087562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naturally</a:t>
            </a:r>
            <a:r>
              <a:rPr lang="en-US" dirty="0" smtClean="0"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s-ES" sz="1800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naturalmente</a:t>
            </a:r>
            <a:r>
              <a:rPr lang="en-US" sz="1800" dirty="0" smtClean="0">
                <a:solidFill>
                  <a:srgbClr val="FF00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endParaRPr lang="es-ES" sz="1800" dirty="0">
              <a:solidFill>
                <a:srgbClr val="FF0000"/>
              </a:solidFill>
              <a:effectLst>
                <a:glow rad="2286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4529" name="Text Box 17"/>
          <p:cNvSpPr txBox="1">
            <a:spLocks noChangeArrowheads="1"/>
          </p:cNvSpPr>
          <p:nvPr/>
        </p:nvSpPr>
        <p:spPr bwMode="auto">
          <a:xfrm>
            <a:off x="1042988" y="3933825"/>
            <a:ext cx="2233612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alone again,</a:t>
            </a:r>
            <a:r>
              <a:rPr lang="en-US" dirty="0">
                <a:solidFill>
                  <a:srgbClr val="FF33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 dirty="0">
                <a:solidFill>
                  <a:schemeClr val="bg1"/>
                </a:solidFill>
                <a:effectLst>
                  <a:glow rad="228600">
                    <a:srgbClr val="6600CC"/>
                  </a:glow>
                </a:effectLst>
                <a:latin typeface="Lucida Calligraphy" pitchFamily="66" charset="0"/>
              </a:rPr>
              <a:t>solo otra vez,</a:t>
            </a:r>
            <a:r>
              <a:rPr lang="en-US" sz="1800" dirty="0">
                <a:solidFill>
                  <a:srgbClr val="FF00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sz="1800" dirty="0">
              <a:solidFill>
                <a:srgbClr val="FF0000"/>
              </a:solidFill>
              <a:effectLst>
                <a:glow rad="228600">
                  <a:srgbClr val="6600CC"/>
                </a:glow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4530" name="Text Box 18"/>
          <p:cNvSpPr txBox="1">
            <a:spLocks noChangeArrowheads="1"/>
          </p:cNvSpPr>
          <p:nvPr/>
        </p:nvSpPr>
        <p:spPr bwMode="auto">
          <a:xfrm>
            <a:off x="3000364" y="3929066"/>
            <a:ext cx="2087562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naturally </a:t>
            </a:r>
            <a:r>
              <a:rPr lang="es-ES" sz="1800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naturalmente</a:t>
            </a:r>
            <a:r>
              <a:rPr lang="en-US" sz="1800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endParaRPr lang="es-ES" sz="1800" dirty="0">
              <a:solidFill>
                <a:schemeClr val="bg1"/>
              </a:solidFill>
              <a:effectLst>
                <a:glow rad="2286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4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4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4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4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21" grpId="0"/>
      <p:bldP spid="64522" grpId="0"/>
      <p:bldP spid="64527" grpId="0"/>
      <p:bldP spid="64528" grpId="0"/>
      <p:bldP spid="64529" grpId="0"/>
      <p:bldP spid="6453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3984</TotalTime>
  <Words>710</Words>
  <Application>Microsoft Office PowerPoint</Application>
  <PresentationFormat>Presentación en pantalla (4:3)</PresentationFormat>
  <Paragraphs>110</Paragraphs>
  <Slides>25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Roby</dc:creator>
  <cp:lastModifiedBy>Roberto</cp:lastModifiedBy>
  <cp:revision>249</cp:revision>
  <dcterms:created xsi:type="dcterms:W3CDTF">2007-03-31T03:18:26Z</dcterms:created>
  <dcterms:modified xsi:type="dcterms:W3CDTF">2013-03-07T23:41:32Z</dcterms:modified>
</cp:coreProperties>
</file>