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5" r:id="rId14"/>
    <p:sldId id="273" r:id="rId15"/>
    <p:sldId id="266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iGnQzGwhejgZkqDBM5Xw==" hashData="wZ/DjZ2VpqOCYURhUsq38SOv+z+emLhrSN11XbzhYyqjShHj4s2Gf2ZfjbgZB1qpGDBZeqIYmpvS04wzSpjZ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5A00"/>
    <a:srgbClr val="A8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0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122A75-B1EF-4DAA-8F19-464D6C235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3963D31-1342-424F-9BD4-567AB879D8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0983E3-16D8-4B50-9B68-70946F4D9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21D8EB-E2AB-4426-A0F6-1A890DD52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0ECA7D-8E1B-443F-A16A-E56D7597D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281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82E8BC-B682-4F2E-84B4-C3F1F60C4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96086A-0958-4743-937C-31FD73659A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9D66B1-6EE5-43D5-8722-10D9DA4AF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C741B-661E-4C71-B0A3-B2138B136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BE629F-54F0-4291-AC9B-1478DC98B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151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4B6CA5-5CD3-457A-B90C-0A444F561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31FDF21-9857-4CF3-86F5-3BA68191E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3E1CFA-1957-411D-A495-9953EBBF6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9BAADC-73C1-43EA-AD11-21C4034E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176861-8E29-44D4-8890-23A0E4255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568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FF7971-BC6C-4265-91BF-6C849ABDF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FAC162-EF04-4F5A-8D9D-9D55448FC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8D7E0E-75CA-4131-B197-B7F26EA63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C6C4489-A42B-4BDE-A80A-36D6DC99A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491010-28A0-42C8-95E7-0515280CE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C7B25D-D033-48B6-87C0-94DF9CF4B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17890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338746-2DF9-4F0D-BE18-43F23B27F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C100D41-454D-4337-8BD0-8EC10683B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B62E782-80E6-4519-AB5A-F239BE600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C77AE89-9C9B-48F4-90DF-31DD0E18D3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2E8F482-CE72-48E6-AF7D-47BDB57557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F72323-F3BD-4B37-A5B0-26DE6C44B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954418F-8BBB-438D-BC79-AA561FB28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0289650-BC5B-48FF-9A34-985D41D3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8371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0C56AC-1F1E-4E94-9161-81F89BF81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872D538-8767-46A2-AEDB-D985C8C42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C61F2F5-EB1B-47A6-989C-E4698CB6D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CD32F92-99DF-4B43-B35B-CB337D913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8777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F18CA2F-1A67-46E0-83DA-B4EB56067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BC1B1A3-183E-44E2-9CFA-43D66C7A8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C5DAE09-5EDE-40ED-B460-C87BD7FDC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4061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B6A25B-908A-429B-9578-9F00F1257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103140-47A2-41AB-9DF8-221DE6D4E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F53CE14-1C23-443C-B36B-81BF14981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83608C8-9719-4399-84B9-399383454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A17296-5510-4870-89C2-932FACE66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B44984-1CE7-4F07-9D8D-739957A37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2748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1C1C5A-FE14-4F04-8F67-AD6925ED4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2224122-C2CD-4581-A27D-0E2ACC3AE0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D55F693-ACF2-496E-86B9-A6D5904F8A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BF97E1A-D8B6-4F9D-A633-6C4456C00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201BEFA-A55D-47EA-A419-E9A3FC524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3FA36CB-4674-4FDD-B2AB-CCF15CBA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744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2E99EC-4ADF-44B9-A4AC-A85878E84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82D82F2-9CFF-406B-B0B8-5B950DB600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A21CA0-DB43-4AB2-AAE8-1CD7546DC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51F076-AB82-4712-BA18-89E0E69BF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7CB458-BF79-4912-A6E7-60C142E15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27846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EC2FD65-F287-4570-A325-9AE8914856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B22E430-A436-40F7-82D1-14696EC238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8BC817-943F-4E40-BB1C-02B19633D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036C24-0B7C-416A-8B8F-70C3F106A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CDB2D-9420-4358-8CAB-0CC8459C3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0813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7618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6647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0889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4643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17/02/2018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6878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17/02/2018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9548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17/02/2018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81277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2697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17/02/2018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13043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44567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75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0ADE3F3-DA3A-4042-95F2-FCD7B1EF9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6B6BF3-06E4-4285-9FF4-EB3C1CE79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ED46D3-EF75-42A8-BB8A-4E1544790C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3973F-ABB2-4462-A37A-47E4BC82E453}" type="datetimeFigureOut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A57A59-4F8F-4D0B-852C-22CBA6F7F1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671220-015D-4C61-A4D0-56FD46F5BC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0180B-DE9D-4584-8B44-982B6C8AFD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679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17/02/2018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560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 descr="Imagen que contiene playa, agua, cielo, exterior&#10;&#10;Descripción generada con confianza muy alta">
            <a:extLst>
              <a:ext uri="{FF2B5EF4-FFF2-40B4-BE49-F238E27FC236}">
                <a16:creationId xmlns:a16="http://schemas.microsoft.com/office/drawing/2014/main" id="{1A9FC346-143D-4737-B004-018AE50314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583" l="10000" r="90000">
                        <a14:foregroundMark x1="44531" y1="50000" x2="44531" y2="50000"/>
                        <a14:foregroundMark x1="45000" y1="46667" x2="45000" y2="46667"/>
                        <a14:foregroundMark x1="39531" y1="50833" x2="39531" y2="50833"/>
                        <a14:foregroundMark x1="38281" y1="60833" x2="38281" y2="60833"/>
                        <a14:foregroundMark x1="36250" y1="84167" x2="36250" y2="84167"/>
                        <a14:foregroundMark x1="25625" y1="83958" x2="25625" y2="83958"/>
                        <a14:foregroundMark x1="19219" y1="62917" x2="19219" y2="62917"/>
                        <a14:foregroundMark x1="27813" y1="96250" x2="27813" y2="96250"/>
                        <a14:foregroundMark x1="53906" y1="97500" x2="53906" y2="98958"/>
                        <a14:foregroundMark x1="34375" y1="99583" x2="34375" y2="99583"/>
                        <a14:foregroundMark x1="20625" y1="30000" x2="20625" y2="30000"/>
                        <a14:foregroundMark x1="19688" y1="29583" x2="19688" y2="29583"/>
                        <a14:foregroundMark x1="18281" y1="31042" x2="18281" y2="31042"/>
                        <a14:foregroundMark x1="21563" y1="26042" x2="21563" y2="26042"/>
                        <a14:foregroundMark x1="22969" y1="23333" x2="22969" y2="23333"/>
                        <a14:foregroundMark x1="22188" y1="23542" x2="22188" y2="23542"/>
                        <a14:foregroundMark x1="24219" y1="17083" x2="24219" y2="17083"/>
                        <a14:foregroundMark x1="22813" y1="22083" x2="22813" y2="22083"/>
                        <a14:backgroundMark x1="73125" y1="43542" x2="73125" y2="435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938">
            <a:off x="8403757" y="2348313"/>
            <a:ext cx="1599339" cy="1403706"/>
          </a:xfrm>
          <a:prstGeom prst="rect">
            <a:avLst/>
          </a:prstGeom>
        </p:spPr>
      </p:pic>
      <p:pic>
        <p:nvPicPr>
          <p:cNvPr id="25" name="Imagen 24" descr="Imagen que contiene playa, agua, cielo, exterior&#10;&#10;Descripción generada con confianza muy alta">
            <a:extLst>
              <a:ext uri="{FF2B5EF4-FFF2-40B4-BE49-F238E27FC236}">
                <a16:creationId xmlns:a16="http://schemas.microsoft.com/office/drawing/2014/main" id="{0DF42C47-8E32-448F-BF4E-150CCA4545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583" l="10000" r="90000">
                        <a14:foregroundMark x1="44531" y1="50000" x2="44531" y2="50000"/>
                        <a14:foregroundMark x1="45000" y1="46667" x2="45000" y2="46667"/>
                        <a14:foregroundMark x1="39531" y1="50833" x2="39531" y2="50833"/>
                        <a14:foregroundMark x1="38281" y1="60833" x2="38281" y2="60833"/>
                        <a14:foregroundMark x1="36250" y1="84167" x2="36250" y2="84167"/>
                        <a14:foregroundMark x1="25625" y1="83958" x2="25625" y2="83958"/>
                        <a14:foregroundMark x1="19219" y1="62917" x2="19219" y2="62917"/>
                        <a14:foregroundMark x1="27813" y1="96250" x2="27813" y2="96250"/>
                        <a14:foregroundMark x1="53906" y1="97500" x2="53906" y2="98958"/>
                        <a14:foregroundMark x1="34375" y1="99583" x2="34375" y2="99583"/>
                        <a14:foregroundMark x1="20625" y1="30000" x2="20625" y2="30000"/>
                        <a14:foregroundMark x1="19688" y1="29583" x2="19688" y2="29583"/>
                        <a14:foregroundMark x1="18281" y1="31042" x2="18281" y2="31042"/>
                        <a14:foregroundMark x1="21563" y1="26042" x2="21563" y2="26042"/>
                        <a14:foregroundMark x1="22969" y1="23333" x2="22969" y2="23333"/>
                        <a14:foregroundMark x1="22188" y1="23542" x2="22188" y2="23542"/>
                        <a14:foregroundMark x1="24219" y1="17083" x2="24219" y2="17083"/>
                        <a14:foregroundMark x1="22813" y1="22083" x2="22813" y2="22083"/>
                        <a14:backgroundMark x1="73125" y1="43542" x2="73125" y2="435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938">
            <a:off x="541402" y="2966969"/>
            <a:ext cx="1125211" cy="987574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74ABDE22-D364-4C4A-91E0-F25CC8E0F9C9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11CC1C3A-911B-46EB-AAD4-D53D359B2608}"/>
              </a:ext>
            </a:extLst>
          </p:cNvPr>
          <p:cNvSpPr/>
          <p:nvPr/>
        </p:nvSpPr>
        <p:spPr>
          <a:xfrm>
            <a:off x="7785110" y="4200710"/>
            <a:ext cx="3639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Sin Palabras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1FC8A623-6787-40F1-B9E1-AC8658F48361}"/>
              </a:ext>
            </a:extLst>
          </p:cNvPr>
          <p:cNvSpPr txBox="1"/>
          <p:nvPr/>
        </p:nvSpPr>
        <p:spPr>
          <a:xfrm>
            <a:off x="7549111" y="1174984"/>
            <a:ext cx="41572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 err="1">
                <a:solidFill>
                  <a:srgbClr val="002060"/>
                </a:solidFill>
                <a:latin typeface="AlgerianBasSCD" pitchFamily="2" charset="0"/>
              </a:rPr>
              <a:t>Musica</a:t>
            </a:r>
            <a:r>
              <a:rPr lang="es-MX" sz="2400" dirty="0">
                <a:solidFill>
                  <a:srgbClr val="002060"/>
                </a:solidFill>
                <a:latin typeface="AlgerianBasSCD" pitchFamily="2" charset="0"/>
              </a:rPr>
              <a:t>:  André </a:t>
            </a:r>
            <a:r>
              <a:rPr lang="es-MX" sz="2400" dirty="0" err="1">
                <a:solidFill>
                  <a:srgbClr val="002060"/>
                </a:solidFill>
                <a:latin typeface="AlgerianBasSCD" pitchFamily="2" charset="0"/>
              </a:rPr>
              <a:t>Rieu</a:t>
            </a:r>
            <a:r>
              <a:rPr lang="es-MX" sz="2400" dirty="0">
                <a:solidFill>
                  <a:srgbClr val="002060"/>
                </a:solidFill>
                <a:latin typeface="AlgerianBasSCD" pitchFamily="2" charset="0"/>
              </a:rPr>
              <a:t> – </a:t>
            </a:r>
            <a:r>
              <a:rPr lang="es-MX" sz="2400" dirty="0" err="1">
                <a:solidFill>
                  <a:srgbClr val="FF0000"/>
                </a:solidFill>
                <a:latin typeface="AlgerianBasSCD" pitchFamily="2" charset="0"/>
              </a:rPr>
              <a:t>The</a:t>
            </a:r>
            <a:r>
              <a:rPr lang="es-MX" sz="2400" dirty="0">
                <a:solidFill>
                  <a:srgbClr val="FF0000"/>
                </a:solidFill>
                <a:latin typeface="AlgerianBasSCD" pitchFamily="2" charset="0"/>
              </a:rPr>
              <a:t> Rose</a:t>
            </a:r>
          </a:p>
          <a:p>
            <a:pPr algn="ctr"/>
            <a:r>
              <a:rPr lang="es-MX" sz="2400" dirty="0">
                <a:solidFill>
                  <a:srgbClr val="002060"/>
                </a:solidFill>
                <a:latin typeface="AlgerianBasSCD" pitchFamily="2" charset="0"/>
              </a:rPr>
              <a:t>Duración:  </a:t>
            </a:r>
            <a:r>
              <a:rPr lang="es-MX" sz="2400" dirty="0">
                <a:solidFill>
                  <a:srgbClr val="FF0000"/>
                </a:solidFill>
                <a:latin typeface="AlgerianBasSCD" pitchFamily="2" charset="0"/>
              </a:rPr>
              <a:t>3’ 33’’</a:t>
            </a:r>
          </a:p>
        </p:txBody>
      </p:sp>
      <p:pic>
        <p:nvPicPr>
          <p:cNvPr id="30" name="Imagen 29" descr="Imagen que contiene transporte, plano&#10;&#10;Descripción generada con confianza muy alta">
            <a:extLst>
              <a:ext uri="{FF2B5EF4-FFF2-40B4-BE49-F238E27FC236}">
                <a16:creationId xmlns:a16="http://schemas.microsoft.com/office/drawing/2014/main" id="{E89A79CB-94C5-45FB-96D1-8B09091D70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537" y="6048870"/>
            <a:ext cx="1633870" cy="579170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B6F431ED-290A-41C2-871D-13E4224EA741}"/>
              </a:ext>
            </a:extLst>
          </p:cNvPr>
          <p:cNvSpPr/>
          <p:nvPr/>
        </p:nvSpPr>
        <p:spPr>
          <a:xfrm>
            <a:off x="70014" y="-8097"/>
            <a:ext cx="238546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218101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ipe/>
        <p:sndAc>
          <p:stSnd>
            <p:snd r:embed="rId2" name="The Rose - Eaglenest 1.wav"/>
          </p:stSnd>
        </p:sndAc>
      </p:transition>
    </mc:Choice>
    <mc:Fallback xmlns="">
      <p:transition spd="slow" advTm="0">
        <p:wipe/>
        <p:sndAc>
          <p:stSnd>
            <p:snd r:embed="rId7" name="The Rose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sentado, árbol, marrón, pequeño&#10;&#10;Descripción generada con confianza muy alta">
            <a:extLst>
              <a:ext uri="{FF2B5EF4-FFF2-40B4-BE49-F238E27FC236}">
                <a16:creationId xmlns:a16="http://schemas.microsoft.com/office/drawing/2014/main" id="{8367D005-1F41-4A40-9B38-D836F5F86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25" y="-387458"/>
            <a:ext cx="8446577" cy="74469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2" name="Marco 21">
            <a:extLst>
              <a:ext uri="{FF2B5EF4-FFF2-40B4-BE49-F238E27FC236}">
                <a16:creationId xmlns:a16="http://schemas.microsoft.com/office/drawing/2014/main" id="{BB2A588A-4A6C-4388-8DA7-A68EC05D0A16}"/>
              </a:ext>
            </a:extLst>
          </p:cNvPr>
          <p:cNvSpPr/>
          <p:nvPr/>
        </p:nvSpPr>
        <p:spPr>
          <a:xfrm>
            <a:off x="867905" y="0"/>
            <a:ext cx="6726264" cy="6858000"/>
          </a:xfrm>
          <a:custGeom>
            <a:avLst/>
            <a:gdLst>
              <a:gd name="connsiteX0" fmla="*/ 0 w 7361695"/>
              <a:gd name="connsiteY0" fmla="*/ 0 h 6586780"/>
              <a:gd name="connsiteX1" fmla="*/ 7361695 w 7361695"/>
              <a:gd name="connsiteY1" fmla="*/ 0 h 6586780"/>
              <a:gd name="connsiteX2" fmla="*/ 7361695 w 7361695"/>
              <a:gd name="connsiteY2" fmla="*/ 6586780 h 6586780"/>
              <a:gd name="connsiteX3" fmla="*/ 0 w 7361695"/>
              <a:gd name="connsiteY3" fmla="*/ 6586780 h 6586780"/>
              <a:gd name="connsiteX4" fmla="*/ 0 w 7361695"/>
              <a:gd name="connsiteY4" fmla="*/ 0 h 6586780"/>
              <a:gd name="connsiteX5" fmla="*/ 823348 w 7361695"/>
              <a:gd name="connsiteY5" fmla="*/ 823348 h 6586780"/>
              <a:gd name="connsiteX6" fmla="*/ 823348 w 7361695"/>
              <a:gd name="connsiteY6" fmla="*/ 5763433 h 6586780"/>
              <a:gd name="connsiteX7" fmla="*/ 6538348 w 7361695"/>
              <a:gd name="connsiteY7" fmla="*/ 5763433 h 6586780"/>
              <a:gd name="connsiteX8" fmla="*/ 6538348 w 7361695"/>
              <a:gd name="connsiteY8" fmla="*/ 823348 h 6586780"/>
              <a:gd name="connsiteX9" fmla="*/ 823348 w 7361695"/>
              <a:gd name="connsiteY9" fmla="*/ 823348 h 6586780"/>
              <a:gd name="connsiteX0" fmla="*/ 0 w 7361695"/>
              <a:gd name="connsiteY0" fmla="*/ 0 h 6586780"/>
              <a:gd name="connsiteX1" fmla="*/ 6834753 w 7361695"/>
              <a:gd name="connsiteY1" fmla="*/ 557939 h 6586780"/>
              <a:gd name="connsiteX2" fmla="*/ 7361695 w 7361695"/>
              <a:gd name="connsiteY2" fmla="*/ 6586780 h 6586780"/>
              <a:gd name="connsiteX3" fmla="*/ 0 w 7361695"/>
              <a:gd name="connsiteY3" fmla="*/ 6586780 h 6586780"/>
              <a:gd name="connsiteX4" fmla="*/ 0 w 7361695"/>
              <a:gd name="connsiteY4" fmla="*/ 0 h 6586780"/>
              <a:gd name="connsiteX5" fmla="*/ 823348 w 7361695"/>
              <a:gd name="connsiteY5" fmla="*/ 823348 h 6586780"/>
              <a:gd name="connsiteX6" fmla="*/ 823348 w 7361695"/>
              <a:gd name="connsiteY6" fmla="*/ 5763433 h 6586780"/>
              <a:gd name="connsiteX7" fmla="*/ 6538348 w 7361695"/>
              <a:gd name="connsiteY7" fmla="*/ 5763433 h 6586780"/>
              <a:gd name="connsiteX8" fmla="*/ 6538348 w 7361695"/>
              <a:gd name="connsiteY8" fmla="*/ 823348 h 6586780"/>
              <a:gd name="connsiteX9" fmla="*/ 823348 w 7361695"/>
              <a:gd name="connsiteY9" fmla="*/ 823348 h 6586780"/>
              <a:gd name="connsiteX0" fmla="*/ 0 w 6881248"/>
              <a:gd name="connsiteY0" fmla="*/ 0 h 6586780"/>
              <a:gd name="connsiteX1" fmla="*/ 6834753 w 6881248"/>
              <a:gd name="connsiteY1" fmla="*/ 557939 h 6586780"/>
              <a:gd name="connsiteX2" fmla="*/ 6881248 w 6881248"/>
              <a:gd name="connsiteY2" fmla="*/ 6509288 h 6586780"/>
              <a:gd name="connsiteX3" fmla="*/ 0 w 6881248"/>
              <a:gd name="connsiteY3" fmla="*/ 6586780 h 6586780"/>
              <a:gd name="connsiteX4" fmla="*/ 0 w 6881248"/>
              <a:gd name="connsiteY4" fmla="*/ 0 h 6586780"/>
              <a:gd name="connsiteX5" fmla="*/ 823348 w 6881248"/>
              <a:gd name="connsiteY5" fmla="*/ 823348 h 6586780"/>
              <a:gd name="connsiteX6" fmla="*/ 823348 w 6881248"/>
              <a:gd name="connsiteY6" fmla="*/ 5763433 h 6586780"/>
              <a:gd name="connsiteX7" fmla="*/ 6538348 w 6881248"/>
              <a:gd name="connsiteY7" fmla="*/ 5763433 h 6586780"/>
              <a:gd name="connsiteX8" fmla="*/ 6538348 w 6881248"/>
              <a:gd name="connsiteY8" fmla="*/ 823348 h 6586780"/>
              <a:gd name="connsiteX9" fmla="*/ 823348 w 6881248"/>
              <a:gd name="connsiteY9" fmla="*/ 823348 h 6586780"/>
              <a:gd name="connsiteX0" fmla="*/ 588936 w 6881248"/>
              <a:gd name="connsiteY0" fmla="*/ 0 h 6028841"/>
              <a:gd name="connsiteX1" fmla="*/ 6834753 w 6881248"/>
              <a:gd name="connsiteY1" fmla="*/ 0 h 6028841"/>
              <a:gd name="connsiteX2" fmla="*/ 6881248 w 6881248"/>
              <a:gd name="connsiteY2" fmla="*/ 5951349 h 6028841"/>
              <a:gd name="connsiteX3" fmla="*/ 0 w 6881248"/>
              <a:gd name="connsiteY3" fmla="*/ 6028841 h 6028841"/>
              <a:gd name="connsiteX4" fmla="*/ 588936 w 6881248"/>
              <a:gd name="connsiteY4" fmla="*/ 0 h 6028841"/>
              <a:gd name="connsiteX5" fmla="*/ 823348 w 6881248"/>
              <a:gd name="connsiteY5" fmla="*/ 265409 h 6028841"/>
              <a:gd name="connsiteX6" fmla="*/ 823348 w 6881248"/>
              <a:gd name="connsiteY6" fmla="*/ 5205494 h 6028841"/>
              <a:gd name="connsiteX7" fmla="*/ 6538348 w 6881248"/>
              <a:gd name="connsiteY7" fmla="*/ 5205494 h 6028841"/>
              <a:gd name="connsiteX8" fmla="*/ 6538348 w 6881248"/>
              <a:gd name="connsiteY8" fmla="*/ 265409 h 6028841"/>
              <a:gd name="connsiteX9" fmla="*/ 823348 w 6881248"/>
              <a:gd name="connsiteY9" fmla="*/ 265409 h 6028841"/>
              <a:gd name="connsiteX0" fmla="*/ 0 w 6292312"/>
              <a:gd name="connsiteY0" fmla="*/ 0 h 5951349"/>
              <a:gd name="connsiteX1" fmla="*/ 6245817 w 6292312"/>
              <a:gd name="connsiteY1" fmla="*/ 0 h 5951349"/>
              <a:gd name="connsiteX2" fmla="*/ 6292312 w 6292312"/>
              <a:gd name="connsiteY2" fmla="*/ 5951349 h 5951349"/>
              <a:gd name="connsiteX3" fmla="*/ 15498 w 6292312"/>
              <a:gd name="connsiteY3" fmla="*/ 5625885 h 5951349"/>
              <a:gd name="connsiteX4" fmla="*/ 0 w 6292312"/>
              <a:gd name="connsiteY4" fmla="*/ 0 h 5951349"/>
              <a:gd name="connsiteX5" fmla="*/ 234412 w 6292312"/>
              <a:gd name="connsiteY5" fmla="*/ 265409 h 5951349"/>
              <a:gd name="connsiteX6" fmla="*/ 234412 w 6292312"/>
              <a:gd name="connsiteY6" fmla="*/ 5205494 h 5951349"/>
              <a:gd name="connsiteX7" fmla="*/ 5949412 w 6292312"/>
              <a:gd name="connsiteY7" fmla="*/ 5205494 h 5951349"/>
              <a:gd name="connsiteX8" fmla="*/ 5949412 w 6292312"/>
              <a:gd name="connsiteY8" fmla="*/ 265409 h 5951349"/>
              <a:gd name="connsiteX9" fmla="*/ 234412 w 6292312"/>
              <a:gd name="connsiteY9" fmla="*/ 265409 h 5951349"/>
              <a:gd name="connsiteX0" fmla="*/ 0 w 6323309"/>
              <a:gd name="connsiteY0" fmla="*/ 0 h 5625885"/>
              <a:gd name="connsiteX1" fmla="*/ 6245817 w 6323309"/>
              <a:gd name="connsiteY1" fmla="*/ 0 h 5625885"/>
              <a:gd name="connsiteX2" fmla="*/ 6323309 w 6323309"/>
              <a:gd name="connsiteY2" fmla="*/ 5455403 h 5625885"/>
              <a:gd name="connsiteX3" fmla="*/ 15498 w 6323309"/>
              <a:gd name="connsiteY3" fmla="*/ 5625885 h 5625885"/>
              <a:gd name="connsiteX4" fmla="*/ 0 w 6323309"/>
              <a:gd name="connsiteY4" fmla="*/ 0 h 5625885"/>
              <a:gd name="connsiteX5" fmla="*/ 234412 w 6323309"/>
              <a:gd name="connsiteY5" fmla="*/ 265409 h 5625885"/>
              <a:gd name="connsiteX6" fmla="*/ 234412 w 6323309"/>
              <a:gd name="connsiteY6" fmla="*/ 5205494 h 5625885"/>
              <a:gd name="connsiteX7" fmla="*/ 5949412 w 6323309"/>
              <a:gd name="connsiteY7" fmla="*/ 5205494 h 5625885"/>
              <a:gd name="connsiteX8" fmla="*/ 5949412 w 6323309"/>
              <a:gd name="connsiteY8" fmla="*/ 265409 h 5625885"/>
              <a:gd name="connsiteX9" fmla="*/ 234412 w 6323309"/>
              <a:gd name="connsiteY9" fmla="*/ 265409 h 5625885"/>
              <a:gd name="connsiteX0" fmla="*/ 0 w 6323309"/>
              <a:gd name="connsiteY0" fmla="*/ 0 h 5486400"/>
              <a:gd name="connsiteX1" fmla="*/ 6245817 w 6323309"/>
              <a:gd name="connsiteY1" fmla="*/ 0 h 5486400"/>
              <a:gd name="connsiteX2" fmla="*/ 6323309 w 6323309"/>
              <a:gd name="connsiteY2" fmla="*/ 5455403 h 5486400"/>
              <a:gd name="connsiteX3" fmla="*/ 15498 w 6323309"/>
              <a:gd name="connsiteY3" fmla="*/ 5486400 h 5486400"/>
              <a:gd name="connsiteX4" fmla="*/ 0 w 6323309"/>
              <a:gd name="connsiteY4" fmla="*/ 0 h 5486400"/>
              <a:gd name="connsiteX5" fmla="*/ 234412 w 6323309"/>
              <a:gd name="connsiteY5" fmla="*/ 265409 h 5486400"/>
              <a:gd name="connsiteX6" fmla="*/ 234412 w 6323309"/>
              <a:gd name="connsiteY6" fmla="*/ 5205494 h 5486400"/>
              <a:gd name="connsiteX7" fmla="*/ 5949412 w 6323309"/>
              <a:gd name="connsiteY7" fmla="*/ 5205494 h 5486400"/>
              <a:gd name="connsiteX8" fmla="*/ 5949412 w 6323309"/>
              <a:gd name="connsiteY8" fmla="*/ 265409 h 5486400"/>
              <a:gd name="connsiteX9" fmla="*/ 234412 w 6323309"/>
              <a:gd name="connsiteY9" fmla="*/ 265409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323309" h="5486400">
                <a:moveTo>
                  <a:pt x="0" y="0"/>
                </a:moveTo>
                <a:lnTo>
                  <a:pt x="6245817" y="0"/>
                </a:lnTo>
                <a:lnTo>
                  <a:pt x="6323309" y="5455403"/>
                </a:lnTo>
                <a:lnTo>
                  <a:pt x="15498" y="5486400"/>
                </a:lnTo>
                <a:lnTo>
                  <a:pt x="0" y="0"/>
                </a:lnTo>
                <a:close/>
                <a:moveTo>
                  <a:pt x="234412" y="265409"/>
                </a:moveTo>
                <a:lnTo>
                  <a:pt x="234412" y="5205494"/>
                </a:lnTo>
                <a:lnTo>
                  <a:pt x="5949412" y="5205494"/>
                </a:lnTo>
                <a:lnTo>
                  <a:pt x="5949412" y="265409"/>
                </a:lnTo>
                <a:lnTo>
                  <a:pt x="234412" y="265409"/>
                </a:lnTo>
                <a:close/>
              </a:path>
            </a:pathLst>
          </a:custGeom>
          <a:gradFill flip="none" rotWithShape="1">
            <a:gsLst>
              <a:gs pos="10000">
                <a:schemeClr val="accent1">
                  <a:lumMod val="2000"/>
                  <a:lumOff val="98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63500" cap="rnd" cmpd="dbl"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E52BEDB-1BCE-4F53-AC48-B6FD79BEED41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729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>
            <a:extLst>
              <a:ext uri="{FF2B5EF4-FFF2-40B4-BE49-F238E27FC236}">
                <a16:creationId xmlns:a16="http://schemas.microsoft.com/office/drawing/2014/main" id="{6FF0F0B8-5B06-4174-9742-1FD7ABE712A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n 1" descr="Imagen que contiene cielo, exterior, puesta de sol, de pie&#10;&#10;Descripción generada con confianza muy alta">
            <a:extLst>
              <a:ext uri="{FF2B5EF4-FFF2-40B4-BE49-F238E27FC236}">
                <a16:creationId xmlns:a16="http://schemas.microsoft.com/office/drawing/2014/main" id="{DC8D0834-78C8-49BE-9F5B-EC28B74460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9" r="1" b="285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C000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  <a:softEdge rad="317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D6AF8EE-FEA5-4BD3-B75A-5912284A1B7A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59560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80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n 1" descr="Imagen que contiene pájaro, animal&#10;&#10;Descripción generada con confianza muy alta">
            <a:extLst>
              <a:ext uri="{FF2B5EF4-FFF2-40B4-BE49-F238E27FC236}">
                <a16:creationId xmlns:a16="http://schemas.microsoft.com/office/drawing/2014/main" id="{2DE50530-871B-4BB0-9A9E-E1DAFB92E1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80" r="1" b="1780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3A62767-A50E-4560-A303-05B975A249FB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8219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">
              <a:schemeClr val="accent1">
                <a:lumMod val="2000"/>
                <a:lumOff val="98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animal, mamífero, lobo, exterior&#10;&#10;Descripción generada con confianza muy alta">
            <a:extLst>
              <a:ext uri="{FF2B5EF4-FFF2-40B4-BE49-F238E27FC236}">
                <a16:creationId xmlns:a16="http://schemas.microsoft.com/office/drawing/2014/main" id="{6DF89292-5E5A-4ED1-8478-28446DE09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479" y="262499"/>
            <a:ext cx="8425553" cy="63191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3C70B2C-984D-4E31-93CB-2A55AD9F28A8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4556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animal, mamífero, guepardo, hierba&#10;&#10;Descripción generada con confianza muy alta">
            <a:extLst>
              <a:ext uri="{FF2B5EF4-FFF2-40B4-BE49-F238E27FC236}">
                <a16:creationId xmlns:a16="http://schemas.microsoft.com/office/drawing/2014/main" id="{854366FD-3DFA-413F-908F-C73166B6F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66" y="297497"/>
            <a:ext cx="8344935" cy="62587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0DE772A-2B38-46E2-8FFF-BE27D86A124D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68761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hierba, exterior, campo, vaca&#10;&#10;Descripción generada con confianza muy alta">
            <a:extLst>
              <a:ext uri="{FF2B5EF4-FFF2-40B4-BE49-F238E27FC236}">
                <a16:creationId xmlns:a16="http://schemas.microsoft.com/office/drawing/2014/main" id="{82624BE8-DA7E-46CA-99E2-4EA84BD0D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342" y="369332"/>
            <a:ext cx="8205695" cy="6154271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E7B5140-E322-4D39-8D73-0A76EF2DCA36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5809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5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cebra, animal, mamífero, exterior&#10;&#10;Descripción generada con confianza muy alta">
            <a:extLst>
              <a:ext uri="{FF2B5EF4-FFF2-40B4-BE49-F238E27FC236}">
                <a16:creationId xmlns:a16="http://schemas.microsoft.com/office/drawing/2014/main" id="{1BECBF27-640E-40D1-8675-5755C9A26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60" y="562500"/>
            <a:ext cx="7681077" cy="57608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C3D39AD-4A4D-4AF0-8726-7CB10653BDDB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6544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animal, mamífero, gato, felino grande&#10;&#10;Descripción generada con confianza muy alta">
            <a:extLst>
              <a:ext uri="{FF2B5EF4-FFF2-40B4-BE49-F238E27FC236}">
                <a16:creationId xmlns:a16="http://schemas.microsoft.com/office/drawing/2014/main" id="{004B05DD-1B38-4C79-8EAC-30B2A15F5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593" y="297712"/>
            <a:ext cx="8420985" cy="63157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5F94F05-8023-402F-8B62-A5B9067C4251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159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antílope, animal, mamífero, exterior&#10;&#10;Descripción generada con confianza muy alta">
            <a:extLst>
              <a:ext uri="{FF2B5EF4-FFF2-40B4-BE49-F238E27FC236}">
                <a16:creationId xmlns:a16="http://schemas.microsoft.com/office/drawing/2014/main" id="{43773B9A-AB95-4742-8E16-C69F414DB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2" y="297712"/>
            <a:ext cx="8406809" cy="6305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ED9FB1F-05C7-4F44-A6AC-60D9B759175E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9907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dir="d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3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28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5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656" tmFilter="0, 0; 0.125,0.2665; 0.25,0.4; 0.375,0.465; 0.5,0.5;  0.625,0.535; 0.75,0.6; 0.875,0.7335; 1,1">
                                          <p:stCondLst>
                                            <p:cond delay="2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5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6" tmFilter="0, 0; 0.125,0.2665; 0.25,0.4; 0.375,0.465; 0.5,0.5;  0.625,0.535; 0.75,0.6; 0.875,0.7335; 1,1">
                                          <p:stCondLst>
                                            <p:cond delay="6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04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664" decel="50000">
                                          <p:stCondLst>
                                            <p:cond delay="27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04">
                                          <p:stCondLst>
                                            <p:cond delay="52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664" decel="50000">
                                          <p:stCondLst>
                                            <p:cond delay="5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04">
                                          <p:stCondLst>
                                            <p:cond delay="65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664" decel="50000">
                                          <p:stCondLst>
                                            <p:cond delay="667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04">
                                          <p:stCondLst>
                                            <p:cond delay="72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664" decel="50000">
                                          <p:stCondLst>
                                            <p:cond delay="7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57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 descr="Imagen que contiene exterior, cielo, montaña, agua&#10;&#10;Descripción generada con confianza muy alta">
            <a:extLst>
              <a:ext uri="{FF2B5EF4-FFF2-40B4-BE49-F238E27FC236}">
                <a16:creationId xmlns:a16="http://schemas.microsoft.com/office/drawing/2014/main" id="{E48769A4-8101-43B4-92CB-DC5AB17BB9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3" r="1" b="2863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F49AD43-5D08-48FF-A282-2DDB0147A09B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694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mono, mamífero, animal, primate&#10;&#10;Descripción generada con confianza muy alta">
            <a:extLst>
              <a:ext uri="{FF2B5EF4-FFF2-40B4-BE49-F238E27FC236}">
                <a16:creationId xmlns:a16="http://schemas.microsoft.com/office/drawing/2014/main" id="{3F7248FD-C5BD-499F-A361-F7BECF725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665" y="0"/>
            <a:ext cx="9144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0EF608D-75FB-45A6-83A6-3D41FF2F6657}"/>
              </a:ext>
            </a:extLst>
          </p:cNvPr>
          <p:cNvSpPr/>
          <p:nvPr/>
        </p:nvSpPr>
        <p:spPr>
          <a:xfrm>
            <a:off x="-448579" y="595423"/>
            <a:ext cx="5764862" cy="255181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s-E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bileneFLF.fog_" panose="02000500000000000000" pitchFamily="2" charset="0"/>
              </a:rPr>
              <a:t>Buen Dia…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28770D1-5EBB-4ECA-976C-08112DC729BA}"/>
              </a:ext>
            </a:extLst>
          </p:cNvPr>
          <p:cNvSpPr txBox="1"/>
          <p:nvPr/>
        </p:nvSpPr>
        <p:spPr>
          <a:xfrm>
            <a:off x="12146281" y="0"/>
            <a:ext cx="29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925783-4405-43CF-84A2-70953AD4C528}"/>
              </a:ext>
            </a:extLst>
          </p:cNvPr>
          <p:cNvSpPr/>
          <p:nvPr/>
        </p:nvSpPr>
        <p:spPr>
          <a:xfrm>
            <a:off x="1042470" y="920817"/>
            <a:ext cx="238546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975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18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351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">
        <p:fade/>
      </p:transition>
    </mc:Choice>
    <mc:Fallback xmlns="">
      <p:transition spd="slow" advTm="1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45</Words>
  <Application>Microsoft Office PowerPoint</Application>
  <PresentationFormat>Panorámica</PresentationFormat>
  <Paragraphs>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AbileneFLF.fog_</vt:lpstr>
      <vt:lpstr>AlgerianBasSCD</vt:lpstr>
      <vt:lpstr>Arial</vt:lpstr>
      <vt:lpstr>Calibri</vt:lpstr>
      <vt:lpstr>Calibri Light</vt:lpstr>
      <vt:lpstr>Kristen ITC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 Palabras</dc:title>
  <dc:creator>Eagle's nest</dc:creator>
  <cp:lastModifiedBy>Eagle's nest</cp:lastModifiedBy>
  <cp:revision>17</cp:revision>
  <dcterms:created xsi:type="dcterms:W3CDTF">2018-02-17T11:11:45Z</dcterms:created>
  <dcterms:modified xsi:type="dcterms:W3CDTF">2018-02-17T14:19:42Z</dcterms:modified>
</cp:coreProperties>
</file>