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5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59" r:id="rId14"/>
    <p:sldId id="261" r:id="rId15"/>
    <p:sldId id="262" r:id="rId16"/>
    <p:sldId id="269" r:id="rId17"/>
    <p:sldId id="268" r:id="rId18"/>
    <p:sldId id="267" r:id="rId19"/>
    <p:sldId id="263" r:id="rId20"/>
    <p:sldId id="265" r:id="rId21"/>
    <p:sldId id="282" r:id="rId22"/>
    <p:sldId id="283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rZDakMjL2glRFsNTTtbTA" hashData="nlt12pBaQiwItfs0LT1IEnfZ5G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FF3399"/>
    <a:srgbClr val="66FF66"/>
    <a:srgbClr val="FFFF66"/>
    <a:srgbClr val="66FFFF"/>
    <a:srgbClr val="CC3399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0A7A222-5DDB-4125-B82A-01D076BE60E1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849E649-EA25-4EB9-854F-D6224BF2CD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45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6CB0B84-E2E5-48AC-ACD9-980E6194F6B6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ABEC-033A-4E1B-AF1E-8A400B2691B6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92D1C-21A6-4F28-8356-712FAD5476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E85DD-9916-42BA-8A1C-7F200706C67C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011FF-2458-45C7-A251-EB7A01B0B6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793E4-1FF3-487F-8273-47EC5BF26F7F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326F0-AD6E-4E66-85F0-A5F1933C48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199B8-F114-4EB4-9EDD-90211C0BD1FD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88D42-6247-441B-BDA1-7AD6DBFFE5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91EAE-0962-4AC5-84FA-B7A2385031EC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276D9-FC72-4EF0-82DB-3C23EA5347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4EC91-963D-4748-B79A-F11A92364495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D497C-FAF4-48CA-98B3-3B76EA6AB8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74720-7203-42D7-8BD9-163D196E706C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64750-E4F3-43AF-B653-343D7FF309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092AE-72E0-484A-962B-D63CB8714C85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19225-3DE1-403A-8CCC-4B0CAAE4FB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90142-6B47-4D3F-AED3-542F039238A7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31951-80AF-4E04-90FF-89FD684105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B5F4F-776E-4E84-8C4B-A2BA848A62DB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6088B-4DEC-4A56-A0F4-C882EF1BAF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D94A9-34A8-45B7-AFD2-5A2A76D21B52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3DA27-BAF2-4ED8-8B11-B34DC115CA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8DEEC-3D3D-456C-9E05-B8235A97C0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2574E5-FA73-4698-8EF2-D2086B62863B}" type="datetimeFigureOut">
              <a:rPr lang="es-ES"/>
              <a:pPr>
                <a:defRPr/>
              </a:pPr>
              <a:t>18/01/2013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D185E4-4A5C-4A4D-BBF2-57C18CAA72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B33536-F12F-48AE-8CB8-74648FC140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1.jpeg"/><Relationship Id="rId4" Type="http://schemas.openxmlformats.org/officeDocument/2006/relationships/image" Target="../media/image26.jpeg"/><Relationship Id="rId9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Picture 2" descr="C:\Users\Usuario\Desktop\1234891271430_f[1]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500430" y="571480"/>
            <a:ext cx="5323894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21599994" rev="21299994"/>
              </a:camera>
              <a:lightRig rig="soft" dir="t">
                <a:rot lat="0" lon="0" rev="10800000"/>
              </a:lightRig>
            </a:scene3d>
            <a:sp3d extrusionH="57150">
              <a:bevelT w="27940" h="12700" prst="angle"/>
              <a:extrusionClr>
                <a:schemeClr val="accent6">
                  <a:lumMod val="60000"/>
                  <a:lumOff val="40000"/>
                </a:schemeClr>
              </a:extrusionClr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spc="150" dirty="0">
                <a:ln w="11430"/>
                <a:solidFill>
                  <a:srgbClr val="66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s</a:t>
            </a:r>
            <a:r>
              <a:rPr lang="es-ES" sz="9600" b="1" spc="150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i</a:t>
            </a:r>
            <a:r>
              <a:rPr lang="es-ES" sz="9600" b="1" spc="150" dirty="0">
                <a:ln w="11430"/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e</a:t>
            </a:r>
            <a:r>
              <a:rPr lang="es-ES" sz="9600" b="1" spc="150" dirty="0">
                <a:ln w="11430"/>
                <a:solidFill>
                  <a:srgbClr val="FF00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m</a:t>
            </a:r>
            <a:r>
              <a:rPr lang="es-ES" sz="9600" b="1" spc="150" dirty="0">
                <a:ln w="11430"/>
                <a:solidFill>
                  <a:srgbClr val="FF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p</a:t>
            </a:r>
            <a:r>
              <a:rPr lang="es-ES" sz="9600" b="1" spc="150" dirty="0">
                <a:ln w="11430"/>
                <a:solidFill>
                  <a:srgbClr val="66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r</a:t>
            </a:r>
            <a:r>
              <a:rPr lang="es-ES" sz="9600" b="1" spc="150" dirty="0">
                <a:ln w="11430"/>
                <a:solidFill>
                  <a:srgbClr val="FF3399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e</a:t>
            </a:r>
            <a:endParaRPr lang="es-ES" sz="9600" b="1" spc="150" dirty="0">
              <a:ln w="11430"/>
              <a:solidFill>
                <a:srgbClr val="66FF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r="5400000" sy="-100000" algn="bl" rotWithShape="0"/>
              </a:effectLst>
              <a:latin typeface="Algerian" pitchFamily="82" charset="0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357422" y="2643182"/>
            <a:ext cx="1803699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21599994" rev="21299994"/>
              </a:camera>
              <a:lightRig rig="soft" dir="t">
                <a:rot lat="0" lon="0" rev="10800000"/>
              </a:lightRig>
            </a:scene3d>
            <a:sp3d extrusionH="57150">
              <a:bevelT w="27940" h="12700" prst="angle"/>
              <a:extrusionClr>
                <a:schemeClr val="accent6">
                  <a:lumMod val="60000"/>
                  <a:lumOff val="40000"/>
                </a:schemeClr>
              </a:extrusionClr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spc="150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h</a:t>
            </a:r>
            <a:r>
              <a:rPr lang="es-ES" sz="6000" b="1" spc="150" dirty="0">
                <a:ln w="11430"/>
                <a:solidFill>
                  <a:schemeClr val="bg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a</a:t>
            </a:r>
            <a:r>
              <a:rPr lang="es-ES" sz="6000" b="1" spc="150" dirty="0">
                <a:ln w="11430"/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y</a:t>
            </a:r>
            <a:endParaRPr lang="es-ES" sz="5400" b="1" spc="150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r="5400000" sy="-100000" algn="bl" rotWithShape="0"/>
              </a:effectLst>
              <a:latin typeface="Algerian" pitchFamily="82" charset="0"/>
              <a:cs typeface="+mn-cs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4348" y="5500702"/>
            <a:ext cx="8024954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soft" dir="t">
                <a:rot lat="0" lon="0" rev="10800000"/>
              </a:lightRig>
            </a:scene3d>
            <a:sp3d extrusionH="57150">
              <a:bevelT w="27940" h="12700" prst="angle"/>
              <a:extrusionClr>
                <a:schemeClr val="accent6">
                  <a:lumMod val="60000"/>
                  <a:lumOff val="40000"/>
                </a:schemeClr>
              </a:extrusionClr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spc="150" dirty="0">
                <a:ln w="11430"/>
                <a:solidFill>
                  <a:srgbClr val="66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U</a:t>
            </a:r>
            <a:r>
              <a:rPr lang="es-ES" sz="6600" b="1" spc="150" dirty="0">
                <a:ln w="11430"/>
                <a:solidFill>
                  <a:srgbClr val="FF00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n</a:t>
            </a:r>
            <a:r>
              <a:rPr lang="es-ES" sz="6600" b="1" spc="150" dirty="0">
                <a:ln w="11430"/>
                <a:solidFill>
                  <a:srgbClr val="66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a        </a:t>
            </a:r>
            <a:r>
              <a:rPr lang="es-ES" sz="6600" b="1" spc="150" dirty="0">
                <a:ln w="11430"/>
                <a:solidFill>
                  <a:srgbClr val="FFFFCC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e</a:t>
            </a:r>
            <a:r>
              <a:rPr lang="es-ES" sz="6600" b="1" spc="150" dirty="0">
                <a:ln w="11430"/>
                <a:solidFill>
                  <a:srgbClr val="CC3399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s</a:t>
            </a: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t</a:t>
            </a:r>
            <a:r>
              <a:rPr lang="es-ES" sz="6600" b="1" spc="150" dirty="0">
                <a:ln w="11430"/>
                <a:solidFill>
                  <a:srgbClr val="FF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r</a:t>
            </a:r>
            <a:r>
              <a:rPr lang="es-ES" sz="6600" b="1" spc="150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e</a:t>
            </a:r>
            <a:r>
              <a:rPr lang="es-ES" sz="6600" b="1" spc="150" dirty="0">
                <a:ln w="11430"/>
                <a:solidFill>
                  <a:srgbClr val="FF00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l</a:t>
            </a:r>
            <a:r>
              <a:rPr lang="es-ES" sz="6600" b="1" spc="150" dirty="0">
                <a:ln w="11430"/>
                <a:solidFill>
                  <a:srgbClr val="66FF66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l</a:t>
            </a:r>
            <a:r>
              <a:rPr lang="es-ES" sz="6600" b="1" spc="150" dirty="0">
                <a:ln w="11430"/>
                <a:solidFill>
                  <a:srgbClr val="66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a</a:t>
            </a:r>
            <a:endParaRPr lang="es-ES" sz="6000" b="1" spc="150" dirty="0">
              <a:ln w="11430"/>
              <a:solidFill>
                <a:srgbClr val="66FF66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50" endPos="85000" dir="5400000" sy="-100000" algn="bl" rotWithShape="0"/>
              </a:effectLst>
              <a:latin typeface="Algerian" pitchFamily="82" charset="0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71472" y="357166"/>
            <a:ext cx="18870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1669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taximirandoatras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Usuario\Desktop\2h6rsk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C:\Users\Usuario\Desktop\2h6rsk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Users\Usuario\Desktop\taxi_1_med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501188" cy="702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C:\Users\Usuario\Desktop\taxi_1_med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501188" cy="702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Users\Usuario\Desktop\taxi-300x17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572625" cy="716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9470">
    <p:sndAc>
      <p:stSnd>
        <p:snd r:embed="rId4" name="Taxi - Siempre hay una estrella (video lyric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Esperando_el_tre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213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571625" y="5072063"/>
            <a:ext cx="70945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rgbClr val="FF0000"/>
                </a:solidFill>
                <a:latin typeface="Brush Script MT" pitchFamily="66" charset="0"/>
              </a:rPr>
              <a:t>Tranquila espera que llegue el tren</a:t>
            </a:r>
          </a:p>
        </p:txBody>
      </p:sp>
    </p:spTree>
  </p:cSld>
  <p:clrMapOvr>
    <a:masterClrMapping/>
  </p:clrMapOvr>
  <p:transition spd="slow" advClick="0" advTm="173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esktop\mujer 2 esperando t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24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1428750" y="285750"/>
            <a:ext cx="5346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No tiene mucho que perder</a:t>
            </a: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esktop\323848-1777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928813" y="3143250"/>
            <a:ext cx="58578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Pedazos de su corazon 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Que le arrancaron por error</a:t>
            </a:r>
          </a:p>
        </p:txBody>
      </p:sp>
    </p:spTree>
  </p:cSld>
  <p:clrMapOvr>
    <a:masterClrMapping/>
  </p:clrMapOvr>
  <p:transition spd="slow" advClick="0" advTm="6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esktop\397265_214057185355289_166360620124946_398801_13798894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0063" y="0"/>
            <a:ext cx="54419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Ahora sus sueños cenizas son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928813" y="857250"/>
            <a:ext cx="5026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El viento del norte se los robo</a:t>
            </a:r>
          </a:p>
        </p:txBody>
      </p:sp>
    </p:spTree>
  </p:cSld>
  <p:clrMapOvr>
    <a:masterClrMapping/>
  </p:clrMapOvr>
  <p:transition spd="slow" advClick="0" advTm="9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fondos\425737_397409840341714_478999841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000250"/>
            <a:ext cx="9144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714375" y="1857375"/>
            <a:ext cx="8001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Siempre hay una estrella que te lleva al sur</a:t>
            </a:r>
            <a:br>
              <a:rPr lang="es-ES" sz="40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Donde tu destino no esta marcado</a:t>
            </a:r>
          </a:p>
        </p:txBody>
      </p:sp>
      <p:pic>
        <p:nvPicPr>
          <p:cNvPr id="8196" name="Picture 2" descr="C:\Users\Usuario\Desktop\yannarthusbertrand2.org\My Shared Folder\iestrellamovrayocol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3786188"/>
            <a:ext cx="404812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fondos\184398_407819475967417_143049254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642938" y="357188"/>
            <a:ext cx="60436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Siempre hay una estrella que te lleva al sur</a:t>
            </a:r>
          </a:p>
        </p:txBody>
      </p:sp>
      <p:sp>
        <p:nvSpPr>
          <p:cNvPr id="9220" name="3 Rectángulo"/>
          <p:cNvSpPr>
            <a:spLocks noChangeArrowheads="1"/>
          </p:cNvSpPr>
          <p:nvPr/>
        </p:nvSpPr>
        <p:spPr bwMode="auto">
          <a:xfrm>
            <a:off x="428625" y="1000125"/>
            <a:ext cx="607218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Tras el horizonte hay mas gente como tu</a:t>
            </a:r>
            <a:br>
              <a:rPr lang="es-ES" sz="32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Si como tu</a:t>
            </a:r>
          </a:p>
        </p:txBody>
      </p:sp>
      <p:pic>
        <p:nvPicPr>
          <p:cNvPr id="9221" name="Picture 2" descr="C:\Users\Usuario\Desktop\yannarthusbertrand2.org\My Shared Folder\iestrellamovrayocol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38" y="1000125"/>
            <a:ext cx="833437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Usuario\Desktop\mujer-t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4 Rectángulo"/>
          <p:cNvSpPr>
            <a:spLocks noChangeArrowheads="1"/>
          </p:cNvSpPr>
          <p:nvPr/>
        </p:nvSpPr>
        <p:spPr bwMode="auto">
          <a:xfrm>
            <a:off x="3429000" y="1928813"/>
            <a:ext cx="542925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A ella le engaña la intuicion</a:t>
            </a:r>
            <a:br>
              <a:rPr lang="es-ES" sz="40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Siempre que busca otra direccion</a:t>
            </a:r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esktop\jzjazlsr-1340497865-b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428625" y="1000125"/>
            <a:ext cx="52863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Ya no hay matices, no hay color</a:t>
            </a:r>
            <a:br>
              <a:rPr lang="es-ES" sz="44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En el camino que escogio</a:t>
            </a:r>
            <a:br>
              <a:rPr lang="es-ES" sz="4400">
                <a:solidFill>
                  <a:schemeClr val="bg1"/>
                </a:solidFill>
                <a:latin typeface="Brush Script MT" pitchFamily="66" charset="0"/>
              </a:rPr>
            </a:br>
            <a:endParaRPr lang="es-ES" sz="440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suenos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0"/>
            <a:ext cx="9145588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1428750" y="5072063"/>
            <a:ext cx="67865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Ahora sus sueños cenizas son</a:t>
            </a:r>
            <a:br>
              <a:rPr lang="es-ES" sz="48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El viento del norte se los robo</a:t>
            </a:r>
          </a:p>
        </p:txBody>
      </p:sp>
    </p:spTree>
  </p:cSld>
  <p:clrMapOvr>
    <a:masterClrMapping/>
  </p:clrMapOvr>
  <p:transition spd="slow" advClick="0" advTm="9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Beautiful-Landscape-Wallpapers-Dog-See-the-Sights-1024x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714375" y="1857375"/>
            <a:ext cx="8001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Siempre hay una estrella que te lleva al sur</a:t>
            </a:r>
            <a:br>
              <a:rPr lang="es-ES" sz="40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Donde tu destino no esta marcado</a:t>
            </a:r>
          </a:p>
        </p:txBody>
      </p:sp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14542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67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C:\Users\Usuario\Desktop\yannarthusbertrand2.org\My Shared Folder\iestrellamovrayocol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857250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4 Rectángulo"/>
          <p:cNvSpPr>
            <a:spLocks noChangeArrowheads="1"/>
          </p:cNvSpPr>
          <p:nvPr/>
        </p:nvSpPr>
        <p:spPr bwMode="auto">
          <a:xfrm>
            <a:off x="1285875" y="2143125"/>
            <a:ext cx="60436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Siempre hay una estrella que te lleva al sur</a:t>
            </a:r>
          </a:p>
        </p:txBody>
      </p:sp>
      <p:sp>
        <p:nvSpPr>
          <p:cNvPr id="14341" name="5 Rectángulo"/>
          <p:cNvSpPr>
            <a:spLocks noChangeArrowheads="1"/>
          </p:cNvSpPr>
          <p:nvPr/>
        </p:nvSpPr>
        <p:spPr bwMode="auto">
          <a:xfrm>
            <a:off x="928688" y="3071813"/>
            <a:ext cx="60721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Tras el horizonte hay mas gente como tu</a:t>
            </a:r>
            <a:br>
              <a:rPr lang="es-ES" sz="3200">
                <a:solidFill>
                  <a:schemeClr val="bg1"/>
                </a:solidFill>
                <a:latin typeface="Brush Script MT" pitchFamily="66" charset="0"/>
              </a:rPr>
            </a:br>
            <a:endParaRPr lang="es-ES" sz="320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2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Imagenes-de-Paisajes-Landscapes-Photography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C:\Users\Usuario\Desktop\Imagenes-de-Paisajes-Landscapes-Photography_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Imagenes-de-Paisajes-Landscapes-Photography_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C:\Users\Usuario\Desktop\Landscape-wallpaper 66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Usuario\Desktop\GhostinherheartgirlmoonWallpapersDesktop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57188" y="0"/>
            <a:ext cx="9501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2714625" y="2500313"/>
            <a:ext cx="67865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Has llegado a dudar si esta bien o mal</a:t>
            </a:r>
            <a:br>
              <a:rPr lang="es-ES" sz="36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Que queden mil caminos por inventar</a:t>
            </a:r>
            <a:br>
              <a:rPr lang="es-ES" sz="3600">
                <a:solidFill>
                  <a:schemeClr val="bg1"/>
                </a:solidFill>
                <a:latin typeface="Brush Script MT" pitchFamily="66" charset="0"/>
              </a:rPr>
            </a:br>
            <a:endParaRPr lang="es-ES" sz="360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4000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Usuario\Desktop\300x185-Landscape-wallpaper-2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785813" y="2571750"/>
            <a:ext cx="4000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latin typeface="Brush Script MT" pitchFamily="66" charset="0"/>
              </a:rPr>
              <a:t>Siempre hay una estrella que te lleva al sur</a:t>
            </a:r>
            <a:br>
              <a:rPr lang="es-ES" sz="3600">
                <a:latin typeface="Brush Script MT" pitchFamily="66" charset="0"/>
              </a:rPr>
            </a:br>
            <a:r>
              <a:rPr lang="es-ES" sz="3600">
                <a:latin typeface="Brush Script MT" pitchFamily="66" charset="0"/>
              </a:rPr>
              <a:t>Donde tu destino no esta marcado</a:t>
            </a:r>
          </a:p>
        </p:txBody>
      </p:sp>
    </p:spTree>
  </p:cSld>
  <p:clrMapOvr>
    <a:masterClrMapping/>
  </p:clrMapOvr>
  <p:transition spd="slow" advClick="0" advTm="10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Usuario\Desktop\landscape wallpaper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7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3929063" y="142875"/>
            <a:ext cx="45720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Siempre hay una estrella que te lleva al sur</a:t>
            </a:r>
            <a:br>
              <a:rPr lang="es-ES" sz="40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Tras el horizonte hay mas gente como tu</a:t>
            </a:r>
            <a:br>
              <a:rPr lang="es-ES" sz="400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Como tu</a:t>
            </a:r>
          </a:p>
        </p:txBody>
      </p:sp>
    </p:spTree>
  </p:cSld>
  <p:clrMapOvr>
    <a:masterClrMapping/>
  </p:clrMapOvr>
  <p:transition spd="slow" advClick="0" advTm="14000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Usuario\Desktop\Landscape-wallpaper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Users\Usuario\Desktop\landscape desktop wallpape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85750"/>
            <a:ext cx="9144000" cy="771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Landscape wallpaper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uario\Desktop\Landscape wallpaper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Users\Usuario\Desktop\blue sky Nature landscape picture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Users\Usuario\Desktop\blue sky Nature landscape picture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Usuario\Desktop\landscape wallpaper3654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 descr="C:\Users\Usuario\Desktop\greenery nature_wallpape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uario\Desktop\Landscape-wallpaper 665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Usuario\Desktop\Landscape-wallpaper 665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C:\Users\Usuario\Desktop\brown green landscape landscape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Usuario\Desktop\brown green landscape landscape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Usuario\Desktop\blue river scenery wallpapers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esktop\l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4219575" cy="2819400"/>
          </a:xfrm>
          <a:prstGeom prst="rect">
            <a:avLst/>
          </a:prstGeom>
          <a:noFill/>
        </p:spPr>
      </p:pic>
      <p:pic>
        <p:nvPicPr>
          <p:cNvPr id="28675" name="Picture 3" descr="C:\Users\Usuario\Desktop\taxi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071678"/>
            <a:ext cx="3810000" cy="3848100"/>
          </a:xfrm>
          <a:prstGeom prst="rect">
            <a:avLst/>
          </a:prstGeom>
          <a:noFill/>
        </p:spPr>
      </p:pic>
      <p:pic>
        <p:nvPicPr>
          <p:cNvPr id="28676" name="Picture 4" descr="C:\Users\Usuario\Desktop\taxi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295650"/>
            <a:ext cx="3619500" cy="3562350"/>
          </a:xfrm>
          <a:prstGeom prst="rect">
            <a:avLst/>
          </a:prstGeom>
          <a:noFill/>
        </p:spPr>
      </p:pic>
      <p:pic>
        <p:nvPicPr>
          <p:cNvPr id="28677" name="Picture 5" descr="C:\Users\Usuario\Desktop\l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12011" cy="6858000"/>
          </a:xfrm>
          <a:prstGeom prst="rect">
            <a:avLst/>
          </a:prstGeom>
          <a:noFill/>
        </p:spPr>
      </p:pic>
      <p:pic>
        <p:nvPicPr>
          <p:cNvPr id="28678" name="Picture 6" descr="C:\Users\Usuario\Desktop\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08309" cy="6858000"/>
          </a:xfrm>
          <a:prstGeom prst="rect">
            <a:avLst/>
          </a:prstGeom>
          <a:noFill/>
        </p:spPr>
      </p:pic>
      <p:pic>
        <p:nvPicPr>
          <p:cNvPr id="8" name="Picture 6" descr="C:\Users\Usuario\Desktop\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691" y="0"/>
            <a:ext cx="91083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-0.01042 L 0.18299 0.2423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" y="12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024 -0.09306 L -3.33333E-6 1.11111E-6 " pathEditMode="relative" rAng="0" ptsTypes="AA">
                                      <p:cBhvr>
                                        <p:cTn id="8" dur="3000" spd="-100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" y="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45 0.08264 L 0.18455 -0.25069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katka5212.bloglap.hu/kepek/201112/fekete_csillog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850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142852"/>
            <a:ext cx="88582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Lucida Handwriting" pitchFamily="66" charset="0"/>
              </a:rPr>
              <a:t>Siempre   hay una  estrella</a:t>
            </a:r>
            <a:endParaRPr lang="es-ES" sz="96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Lucida Handwriting" pitchFamily="66" charset="0"/>
            </a:endParaRPr>
          </a:p>
        </p:txBody>
      </p:sp>
      <p:pic>
        <p:nvPicPr>
          <p:cNvPr id="26625" name="Picture 1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5500702"/>
            <a:ext cx="3636534" cy="135729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9454" y="5286388"/>
            <a:ext cx="183095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fin</a:t>
            </a:r>
            <a:endParaRPr lang="es-ES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3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7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6|4.5|4.9"/>
</p:tagLst>
</file>

<file path=ppt/theme/theme1.xml><?xml version="1.0" encoding="utf-8"?>
<a:theme xmlns:a="http://schemas.openxmlformats.org/drawingml/2006/main" name="siemp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siempre</Template>
  <TotalTime>3</TotalTime>
  <Words>198</Words>
  <Application>Microsoft Office PowerPoint</Application>
  <PresentationFormat>Presentación en pantalla (4:3)</PresentationFormat>
  <Paragraphs>52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siempre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2013-01-18T17:46:39Z</dcterms:created>
  <dcterms:modified xsi:type="dcterms:W3CDTF">2013-01-18T17:50:38Z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