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7" r:id="rId9"/>
    <p:sldId id="262" r:id="rId10"/>
    <p:sldId id="263" r:id="rId11"/>
    <p:sldId id="265" r:id="rId12"/>
    <p:sldId id="266" r:id="rId13"/>
    <p:sldId id="269" r:id="rId14"/>
  </p:sldIdLst>
  <p:sldSz cx="14401800" cy="7921625"/>
  <p:notesSz cx="6858000" cy="9144000"/>
  <p:defaultTextStyle>
    <a:defPPr>
      <a:defRPr lang="es-AR"/>
    </a:defPPr>
    <a:lvl1pPr marL="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lenG9If0nRqAjgTPP+6xg==" hashData="6U7skWOJ2nbxsEZCvAmRZKBgaF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120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9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7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5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3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1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8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6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64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02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8"/>
            <a:ext cx="12241530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779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558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33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11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889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267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645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0235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8"/>
            <a:ext cx="63632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773198"/>
            <a:ext cx="63657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512182"/>
            <a:ext cx="63657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1" y="315398"/>
            <a:ext cx="4738093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1" y="1657674"/>
            <a:ext cx="4738093" cy="5418612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7"/>
            <a:ext cx="8641080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7794" indent="0">
              <a:buNone/>
              <a:defRPr sz="3900"/>
            </a:lvl2pPr>
            <a:lvl3pPr marL="1275588" indent="0">
              <a:buNone/>
              <a:defRPr sz="3300"/>
            </a:lvl3pPr>
            <a:lvl4pPr marL="1913382" indent="0">
              <a:buNone/>
              <a:defRPr sz="2800"/>
            </a:lvl4pPr>
            <a:lvl5pPr marL="2551176" indent="0">
              <a:buNone/>
              <a:defRPr sz="2800"/>
            </a:lvl5pPr>
            <a:lvl6pPr marL="3188970" indent="0">
              <a:buNone/>
              <a:defRPr sz="2800"/>
            </a:lvl6pPr>
            <a:lvl7pPr marL="3826764" indent="0">
              <a:buNone/>
              <a:defRPr sz="2800"/>
            </a:lvl7pPr>
            <a:lvl8pPr marL="4464558" indent="0">
              <a:buNone/>
              <a:defRPr sz="2800"/>
            </a:lvl8pPr>
            <a:lvl9pPr marL="5102352" indent="0">
              <a:buNone/>
              <a:defRPr sz="28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2"/>
            <a:ext cx="8641080" cy="929690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27559" tIns="63779" rIns="127559" bIns="6377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0"/>
            <a:ext cx="12961620" cy="5227906"/>
          </a:xfrm>
          <a:prstGeom prst="rect">
            <a:avLst/>
          </a:prstGeom>
        </p:spPr>
        <p:txBody>
          <a:bodyPr vert="horz" lIns="127559" tIns="63779" rIns="127559" bIns="6377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5AD88-C2E4-48D6-9C1F-A1D27FD935AD}" type="datetimeFigureOut">
              <a:rPr lang="es-AR" smtClean="0"/>
              <a:pPr/>
              <a:t>25/02/2016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3"/>
            <a:ext cx="456057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1E4C3-1032-4472-8166-FF5006A2418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5588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8346" indent="-478346" algn="l" defTabSz="1275588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defTabSz="1275588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448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2279" indent="-318897" algn="l" defTabSz="127558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0073" indent="-318897" algn="l" defTabSz="1275588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7867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5661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45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249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AMA AMANECER M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14401800" cy="7921625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9"/>
            <a:ext cx="6696829" cy="1698015"/>
          </a:xfrm>
        </p:spPr>
        <p:txBody>
          <a:bodyPr/>
          <a:lstStyle/>
          <a:p>
            <a:r>
              <a:rPr lang="es-AR" dirty="0" smtClean="0"/>
              <a:t>“Si tu me amas”</a:t>
            </a:r>
            <a:endParaRPr lang="es-AR" dirty="0"/>
          </a:p>
        </p:txBody>
      </p:sp>
      <p:sp>
        <p:nvSpPr>
          <p:cNvPr id="4" name="3 CuadroTexto"/>
          <p:cNvSpPr txBox="1"/>
          <p:nvPr/>
        </p:nvSpPr>
        <p:spPr>
          <a:xfrm>
            <a:off x="9361140" y="5400972"/>
            <a:ext cx="5568119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err="1">
                <a:solidFill>
                  <a:schemeClr val="bg1"/>
                </a:solidFill>
                <a:latin typeface="Lucida Calligraphy" pitchFamily="66" charset="0"/>
              </a:rPr>
              <a:t>I</a:t>
            </a:r>
            <a:r>
              <a:rPr lang="es-AR" dirty="0" err="1" smtClean="0">
                <a:solidFill>
                  <a:schemeClr val="bg1"/>
                </a:solidFill>
                <a:latin typeface="Lucida Calligraphy" pitchFamily="66" charset="0"/>
              </a:rPr>
              <a:t>l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 Divo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5" name="4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196" y="6841132"/>
            <a:ext cx="1340558" cy="670333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376364" y="7129163"/>
            <a:ext cx="2592288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automático</a:t>
            </a:r>
            <a:endParaRPr lang="es-A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0000">
    <p:plus/>
    <p:sndAc>
      <p:stSnd>
        <p:snd r:embed="rId2" name="Il Divo - Si Tu Me Amas - [DiscoSonico.Com]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 cstate="print"/>
          <a:srcRect b="8186"/>
          <a:stretch>
            <a:fillRect/>
          </a:stretch>
        </p:blipFill>
        <p:spPr>
          <a:xfrm>
            <a:off x="-1" y="-1"/>
            <a:ext cx="14401801" cy="792162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8641060" y="5291627"/>
            <a:ext cx="5256584" cy="1621520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AR" dirty="0">
                <a:latin typeface="Lucida Calligraphy" pitchFamily="66" charset="0"/>
              </a:rPr>
              <a:t/>
            </a:r>
            <a:br>
              <a:rPr lang="es-AR" dirty="0"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Solo en ti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Por siempre seré feliz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Historia que presentí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Mucho antes de vivir en mí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32148" y="7345188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4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PAREJA PLAYA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004"/>
            <a:ext cx="14401800" cy="806339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968652" y="3384748"/>
            <a:ext cx="4320480" cy="1236799"/>
          </a:xfrm>
          <a:prstGeom prst="rect">
            <a:avLst/>
          </a:prstGeom>
        </p:spPr>
        <p:txBody>
          <a:bodyPr wrap="square" lIns="127559" tIns="63779" rIns="127559" bIns="63779">
            <a:spAutoFit/>
          </a:bodyPr>
          <a:lstStyle/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Porque 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solo en ti,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Encuentro lo que ayer perdí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Tú eres en mí existir,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Mi gran felicidad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32148" y="7366098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latin typeface="Lucida Calligraphy" pitchFamily="66" charset="0"/>
              </a:rPr>
              <a:t>Pps</a:t>
            </a:r>
            <a:r>
              <a:rPr lang="es-AR" sz="1200" dirty="0" smtClean="0">
                <a:latin typeface="Lucida Calligraphy" pitchFamily="66" charset="0"/>
              </a:rPr>
              <a:t>  </a:t>
            </a:r>
            <a:r>
              <a:rPr lang="es-AR" sz="1200" dirty="0" err="1" smtClean="0">
                <a:latin typeface="Lucida Calligraphy" pitchFamily="66" charset="0"/>
              </a:rPr>
              <a:t>Ilda</a:t>
            </a:r>
            <a:endParaRPr lang="es-AR" sz="12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ombras-am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5887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48172" y="936476"/>
            <a:ext cx="5040560" cy="1513798"/>
          </a:xfrm>
          <a:prstGeom prst="rect">
            <a:avLst/>
          </a:prstGeom>
        </p:spPr>
        <p:txBody>
          <a:bodyPr wrap="square" lIns="127559" tIns="63779" rIns="127559" bIns="63779">
            <a:spAutoFit/>
          </a:bodyPr>
          <a:lstStyle/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Si tú me amas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Yo seré esa esperanza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Que jamás se querrá morir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En este amor sin fin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Tú serás siempre mi alma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2025436" y="7273180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4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8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itualAmorVelas-300x2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801126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48172" y="720453"/>
            <a:ext cx="5544616" cy="1236799"/>
          </a:xfrm>
          <a:prstGeom prst="rect">
            <a:avLst/>
          </a:prstGeom>
        </p:spPr>
        <p:txBody>
          <a:bodyPr wrap="square" lIns="127559" tIns="63779" rIns="127559" bIns="63779">
            <a:spAutoFit/>
          </a:bodyPr>
          <a:lstStyle/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Despertar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paraísos 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de visión y paz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Se que solo los podré encontrar,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En mis días junto a ti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3033548" y="7345188"/>
            <a:ext cx="13682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>
                  <a:lumMod val="8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62[1].jpg"/>
          <p:cNvPicPr>
            <a:picLocks noChangeAspect="1"/>
          </p:cNvPicPr>
          <p:nvPr/>
        </p:nvPicPr>
        <p:blipFill>
          <a:blip r:embed="rId2" cstate="print"/>
          <a:srcRect b="4920"/>
          <a:stretch>
            <a:fillRect/>
          </a:stretch>
        </p:blipFill>
        <p:spPr>
          <a:xfrm>
            <a:off x="0" y="0"/>
            <a:ext cx="14401800" cy="791967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480820" y="4968923"/>
            <a:ext cx="7272808" cy="1513798"/>
          </a:xfrm>
          <a:prstGeom prst="rect">
            <a:avLst/>
          </a:prstGeom>
        </p:spPr>
        <p:txBody>
          <a:bodyPr wrap="square" lIns="127559" tIns="63779" rIns="127559" bIns="63779">
            <a:spAutoFit/>
          </a:bodyPr>
          <a:lstStyle/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Si tú me amas,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Yo seré esa esperanza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Que jamás se querrá morir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En este amor sin fin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Tú serás siempre mi alma,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60140" y="288404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>
                  <a:lumMod val="6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elero en el mar.jpg"/>
          <p:cNvPicPr>
            <a:picLocks noChangeAspect="1"/>
          </p:cNvPicPr>
          <p:nvPr/>
        </p:nvPicPr>
        <p:blipFill>
          <a:blip r:embed="rId2" cstate="print"/>
          <a:srcRect b="8001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pic>
        <p:nvPicPr>
          <p:cNvPr id="5" name="4 Imagen" descr="velero en el mar.jpg"/>
          <p:cNvPicPr>
            <a:picLocks noChangeAspect="1"/>
          </p:cNvPicPr>
          <p:nvPr/>
        </p:nvPicPr>
        <p:blipFill>
          <a:blip r:embed="rId2" cstate="print"/>
          <a:srcRect b="8846"/>
          <a:stretch>
            <a:fillRect/>
          </a:stretch>
        </p:blipFill>
        <p:spPr>
          <a:xfrm>
            <a:off x="864196" y="605065"/>
            <a:ext cx="12727522" cy="6884139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6" name="5 Imagen" descr="velero en el mar.jpg"/>
          <p:cNvPicPr>
            <a:picLocks noChangeAspect="1"/>
          </p:cNvPicPr>
          <p:nvPr/>
        </p:nvPicPr>
        <p:blipFill>
          <a:blip r:embed="rId2" cstate="print"/>
          <a:srcRect b="9401"/>
          <a:stretch>
            <a:fillRect/>
          </a:stretch>
        </p:blipFill>
        <p:spPr>
          <a:xfrm>
            <a:off x="1728292" y="1294108"/>
            <a:ext cx="10945216" cy="5619032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7" name="6 Imagen" descr="pássaros-1 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62524" y="2448645"/>
            <a:ext cx="5334719" cy="1224136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1953428" y="6553100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2">
                    <a:lumMod val="9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2">
                    <a:lumMod val="90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2">
                    <a:lumMod val="90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2">
                  <a:lumMod val="9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PAREJA FESTEJA CON COP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148" y="0"/>
            <a:ext cx="13321480" cy="7970386"/>
          </a:xfrm>
          <a:prstGeom prst="rect">
            <a:avLst/>
          </a:prstGeom>
        </p:spPr>
      </p:pic>
      <p:pic>
        <p:nvPicPr>
          <p:cNvPr id="12" name="11 Imagen" descr="1235387_628923163807596_5241812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5194088" cy="7921625"/>
          </a:xfrm>
          <a:prstGeom prst="rect">
            <a:avLst/>
          </a:prstGeom>
        </p:spPr>
      </p:pic>
      <p:pic>
        <p:nvPicPr>
          <p:cNvPr id="18" name="17 Imagen" descr="PAREJA NOVIOS BESAN AL MA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14401799" cy="792162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305356" y="5118747"/>
            <a:ext cx="30964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latin typeface="Lucida Calligraphy" pitchFamily="66" charset="0"/>
              </a:rPr>
              <a:t>Pps</a:t>
            </a:r>
            <a:r>
              <a:rPr lang="es-AR" sz="1200" dirty="0" smtClean="0">
                <a:latin typeface="Lucida Calligraphy" pitchFamily="66" charset="0"/>
              </a:rPr>
              <a:t>  </a:t>
            </a:r>
            <a:r>
              <a:rPr lang="es-AR" sz="1200" dirty="0" err="1" smtClean="0">
                <a:latin typeface="Lucida Calligraphy" pitchFamily="66" charset="0"/>
              </a:rPr>
              <a:t>Ilda</a:t>
            </a:r>
            <a:endParaRPr lang="es-AR" sz="12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2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AREJA MAR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5359" y="-1"/>
            <a:ext cx="14437159" cy="792162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976764" y="5256956"/>
            <a:ext cx="5688632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/>
              <a:t> El 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Jamás querrá morir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Abrázame hasta el fin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Volaré si me amas</a:t>
            </a:r>
          </a:p>
          <a:p>
            <a:pPr algn="ctr"/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224236" y="2808684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tx1">
                  <a:lumMod val="65000"/>
                  <a:lumOff val="3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719792" y="3747506"/>
            <a:ext cx="3394687" cy="513524"/>
          </a:xfrm>
          <a:prstGeom prst="rect">
            <a:avLst/>
          </a:prstGeom>
        </p:spPr>
        <p:txBody>
          <a:bodyPr wrap="none" lIns="127559" tIns="63779" rIns="127559" bIns="63779">
            <a:spAutoFit/>
          </a:bodyPr>
          <a:lstStyle/>
          <a:p>
            <a:r>
              <a:rPr lang="es-AR" dirty="0">
                <a:latin typeface="Lucida Calligraphy" pitchFamily="66" charset="0"/>
              </a:rPr>
              <a:t>Volaré si me amas</a:t>
            </a:r>
          </a:p>
        </p:txBody>
      </p:sp>
      <p:pic>
        <p:nvPicPr>
          <p:cNvPr id="5" name="4 Imagen" descr="28382-Corazones 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4401800" cy="792162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577164" y="6265068"/>
            <a:ext cx="388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Haces realidad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La magia de soñar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Volaré si tu me amas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32148" y="360412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2">
                    <a:lumMod val="9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2">
                    <a:lumMod val="90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2">
                    <a:lumMod val="90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2">
                  <a:lumMod val="9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00b.jpg"/>
          <p:cNvPicPr>
            <a:picLocks noChangeAspect="1"/>
          </p:cNvPicPr>
          <p:nvPr/>
        </p:nvPicPr>
        <p:blipFill>
          <a:blip r:embed="rId3" cstate="print"/>
          <a:srcRect b="12149"/>
          <a:stretch>
            <a:fillRect/>
          </a:stretch>
        </p:blipFill>
        <p:spPr>
          <a:xfrm>
            <a:off x="1656284" y="432420"/>
            <a:ext cx="11281984" cy="676543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5 Imagen" descr="TOTTY   20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40260" y="5689004"/>
            <a:ext cx="1353312" cy="192976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096444" y="7129164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145</Words>
  <Application>Microsoft Office PowerPoint</Application>
  <PresentationFormat>Personalizado</PresentationFormat>
  <Paragraphs>45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“Si tu me amas”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 tu me amas</dc:title>
  <dc:creator>Ilda</dc:creator>
  <cp:lastModifiedBy>Ilda</cp:lastModifiedBy>
  <cp:revision>33</cp:revision>
  <dcterms:created xsi:type="dcterms:W3CDTF">2016-01-14T15:57:39Z</dcterms:created>
  <dcterms:modified xsi:type="dcterms:W3CDTF">2016-02-25T12:55:03Z</dcterms:modified>
</cp:coreProperties>
</file>