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56" r:id="rId3"/>
    <p:sldId id="273" r:id="rId4"/>
    <p:sldId id="272" r:id="rId5"/>
    <p:sldId id="271" r:id="rId6"/>
    <p:sldId id="270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62" r:id="rId15"/>
    <p:sldId id="261" r:id="rId16"/>
    <p:sldId id="260" r:id="rId17"/>
    <p:sldId id="259" r:id="rId18"/>
    <p:sldId id="286" r:id="rId19"/>
    <p:sldId id="285" r:id="rId20"/>
    <p:sldId id="284" r:id="rId21"/>
    <p:sldId id="283" r:id="rId22"/>
    <p:sldId id="282" r:id="rId23"/>
    <p:sldId id="281" r:id="rId24"/>
    <p:sldId id="280" r:id="rId25"/>
    <p:sldId id="278" r:id="rId26"/>
    <p:sldId id="277" r:id="rId27"/>
    <p:sldId id="276" r:id="rId28"/>
    <p:sldId id="258" r:id="rId29"/>
    <p:sldId id="257" r:id="rId30"/>
    <p:sldId id="274" r:id="rId31"/>
    <p:sldId id="288" r:id="rId3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rl0QQHCWrA5OUltepzwqw==" hashData="Wz0Fu4GaWXnzLlRfnrZuiS4c6r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5723DE-43DF-4C98-B507-EB17CDB144CB}" type="datetimeFigureOut">
              <a:rPr lang="es-ES" smtClean="0"/>
              <a:pPr/>
              <a:t>05/02/2013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0A1FF8-655E-4858-984A-221656584D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0A1FF8-655E-4858-984A-221656584DDA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0E6EB-781F-4F17-A2EE-E76BEADA244C}" type="datetimeFigureOut">
              <a:rPr lang="es-ES" smtClean="0"/>
              <a:pPr/>
              <a:t>05/02/2013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C8702-D6C5-4B66-ADF1-52ACC4DFED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0E6EB-781F-4F17-A2EE-E76BEADA244C}" type="datetimeFigureOut">
              <a:rPr lang="es-ES" smtClean="0"/>
              <a:pPr/>
              <a:t>05/02/2013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C8702-D6C5-4B66-ADF1-52ACC4DFED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0E6EB-781F-4F17-A2EE-E76BEADA244C}" type="datetimeFigureOut">
              <a:rPr lang="es-ES" smtClean="0"/>
              <a:pPr/>
              <a:t>05/02/2013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C8702-D6C5-4B66-ADF1-52ACC4DFED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0E6EB-781F-4F17-A2EE-E76BEADA244C}" type="datetimeFigureOut">
              <a:rPr lang="es-ES" smtClean="0"/>
              <a:pPr/>
              <a:t>05/02/2013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C8702-D6C5-4B66-ADF1-52ACC4DFED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0E6EB-781F-4F17-A2EE-E76BEADA244C}" type="datetimeFigureOut">
              <a:rPr lang="es-ES" smtClean="0"/>
              <a:pPr/>
              <a:t>05/02/2013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C8702-D6C5-4B66-ADF1-52ACC4DFED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0E6EB-781F-4F17-A2EE-E76BEADA244C}" type="datetimeFigureOut">
              <a:rPr lang="es-ES" smtClean="0"/>
              <a:pPr/>
              <a:t>05/02/2013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C8702-D6C5-4B66-ADF1-52ACC4DFED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0E6EB-781F-4F17-A2EE-E76BEADA244C}" type="datetimeFigureOut">
              <a:rPr lang="es-ES" smtClean="0"/>
              <a:pPr/>
              <a:t>05/02/2013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C8702-D6C5-4B66-ADF1-52ACC4DFED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0E6EB-781F-4F17-A2EE-E76BEADA244C}" type="datetimeFigureOut">
              <a:rPr lang="es-ES" smtClean="0"/>
              <a:pPr/>
              <a:t>05/02/2013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C8702-D6C5-4B66-ADF1-52ACC4DFED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0E6EB-781F-4F17-A2EE-E76BEADA244C}" type="datetimeFigureOut">
              <a:rPr lang="es-ES" smtClean="0"/>
              <a:pPr/>
              <a:t>05/02/2013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C8702-D6C5-4B66-ADF1-52ACC4DFED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0E6EB-781F-4F17-A2EE-E76BEADA244C}" type="datetimeFigureOut">
              <a:rPr lang="es-ES" smtClean="0"/>
              <a:pPr/>
              <a:t>05/02/2013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C8702-D6C5-4B66-ADF1-52ACC4DFED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0E6EB-781F-4F17-A2EE-E76BEADA244C}" type="datetimeFigureOut">
              <a:rPr lang="es-ES" smtClean="0"/>
              <a:pPr/>
              <a:t>05/02/2013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C8702-D6C5-4B66-ADF1-52ACC4DFED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DA5F3-0ACD-40CE-83C6-D8B03639945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0E6EB-781F-4F17-A2EE-E76BEADA244C}" type="datetimeFigureOut">
              <a:rPr lang="es-ES" smtClean="0"/>
              <a:pPr/>
              <a:t>05/02/2013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CC8702-D6C5-4B66-ADF1-52ACC4DFED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89C96C3-22A5-46BC-AAB8-2F6E441097D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20" Type="http://schemas.openxmlformats.org/officeDocument/2006/relationships/image" Target="../media/image1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5" Type="http://schemas.openxmlformats.org/officeDocument/2006/relationships/image" Target="../media/image13.gif"/><Relationship Id="rId10" Type="http://schemas.openxmlformats.org/officeDocument/2006/relationships/image" Target="../media/image8.png"/><Relationship Id="rId19" Type="http://schemas.openxmlformats.org/officeDocument/2006/relationships/image" Target="../media/image17.gif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http://131.253.14.66/proxy.ashx?h=YhZXUHFZACyIfIVhDO2XVDH2_paHZdQv&amp;a=http://ange0259.centerblog.net/rub-couples--2.html" TargetMode="Externa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hyperlink" Target="http://131.253.14.66/proxy.ashx?h=FVSks_hGB2RdGxaHLy52ufjKRiTOQ7wm&amp;a=http://beatitia.centerblog.net/2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hyperlink" Target="http://131.253.14.66/proxy.ashx?h=r2U32tMr9a2wsbLXP9MtTMBeVoKjbics&amp;a=http://beatitia.centerblog.net/8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hyperlink" Target="http://131.253.14.66/proxy.ashx?h=FVSks_hGB2RdGxaHLy52ufjKRiTOQ7wm&amp;a=http://beatitia.centerblog.net/2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hyperlink" Target="http://131.253.14.66/proxy.ashx?h=r2U32tMr9a2wsbLXP9MtTMBeVoKjbics&amp;a=http://beatitia.centerblog.net/8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hyperlink" Target="http://131.253.14.66/proxy.ashx?h=r2U32tMr9a2wsbLXP9MtTMBeVoKjbics&amp;a=http://beatitia.centerblog.net/8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hyperlink" Target="http://131.253.14.66/proxy.ashx?h=2H3eIp9PUnEQLi-ioMx0aysvvhCl54ue&amp;a=http://beatitia.centerblog.net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hyperlink" Target="http://131.253.14.66/proxy.ashx?h=r2U32tMr9a2wsbLXP9MtTMBeVoKjbics&amp;a=http://beatitia.centerblog.net/8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hyperlink" Target="http://131.253.14.66/proxy.ashx?h=r2U32tMr9a2wsbLXP9MtTMBeVoKjbics&amp;a=http://beatitia.centerblog.net/8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0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1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ownloads\TEXTURAS\www.tvn.hu_2da6d2164d4094b0c41b57d651778bd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Users\Usuario\Downloads\TEXTURAS\billedCAGRZPM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916832"/>
            <a:ext cx="8208912" cy="3024336"/>
          </a:xfrm>
          <a:prstGeom prst="rect">
            <a:avLst/>
          </a:prstGeom>
          <a:noFill/>
        </p:spPr>
      </p:pic>
      <p:pic>
        <p:nvPicPr>
          <p:cNvPr id="1031" name="Picture 7" descr="0_8a829_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2708920"/>
            <a:ext cx="1190625" cy="1428750"/>
          </a:xfrm>
          <a:prstGeom prst="rect">
            <a:avLst/>
          </a:prstGeom>
          <a:noFill/>
        </p:spPr>
      </p:pic>
      <p:pic>
        <p:nvPicPr>
          <p:cNvPr id="1033" name="Picture 9" descr="0_8a81c_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2" y="2852936"/>
            <a:ext cx="1026775" cy="1212726"/>
          </a:xfrm>
          <a:prstGeom prst="rect">
            <a:avLst/>
          </a:prstGeom>
          <a:noFill/>
        </p:spPr>
      </p:pic>
      <p:pic>
        <p:nvPicPr>
          <p:cNvPr id="1035" name="Picture 11" descr="0_8a811_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99792" y="3212976"/>
            <a:ext cx="936104" cy="898660"/>
          </a:xfrm>
          <a:prstGeom prst="rect">
            <a:avLst/>
          </a:prstGeom>
          <a:noFill/>
        </p:spPr>
      </p:pic>
      <p:pic>
        <p:nvPicPr>
          <p:cNvPr id="1037" name="Picture 13" descr="0_8a828_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35896" y="3233474"/>
            <a:ext cx="792088" cy="867249"/>
          </a:xfrm>
          <a:prstGeom prst="rect">
            <a:avLst/>
          </a:prstGeom>
          <a:noFill/>
        </p:spPr>
      </p:pic>
      <p:pic>
        <p:nvPicPr>
          <p:cNvPr id="12" name="Picture 11" descr="0_8a811_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99992" y="3212976"/>
            <a:ext cx="978701" cy="939553"/>
          </a:xfrm>
          <a:prstGeom prst="rect">
            <a:avLst/>
          </a:prstGeom>
          <a:noFill/>
        </p:spPr>
      </p:pic>
      <p:pic>
        <p:nvPicPr>
          <p:cNvPr id="13" name="Picture 11" descr="0_8a811_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216" y="3284984"/>
            <a:ext cx="903692" cy="867545"/>
          </a:xfrm>
          <a:prstGeom prst="rect">
            <a:avLst/>
          </a:prstGeom>
          <a:noFill/>
        </p:spPr>
      </p:pic>
      <p:pic>
        <p:nvPicPr>
          <p:cNvPr id="1039" name="Picture 15" descr="0_8a831_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80112" y="3284984"/>
            <a:ext cx="817531" cy="936104"/>
          </a:xfrm>
          <a:prstGeom prst="rect">
            <a:avLst/>
          </a:prstGeom>
          <a:noFill/>
        </p:spPr>
      </p:pic>
      <p:pic>
        <p:nvPicPr>
          <p:cNvPr id="1041" name="Picture 17" descr="0_8a823_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24328" y="3284984"/>
            <a:ext cx="1107815" cy="864096"/>
          </a:xfrm>
          <a:prstGeom prst="rect">
            <a:avLst/>
          </a:prstGeom>
          <a:noFill/>
        </p:spPr>
      </p:pic>
      <p:pic>
        <p:nvPicPr>
          <p:cNvPr id="1042" name="Picture 18" descr="C:\Users\Usuario\Downloads\NECESARIO PARA PPS\hud39[1]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9512" y="5301208"/>
            <a:ext cx="1077694" cy="1425699"/>
          </a:xfrm>
          <a:prstGeom prst="rect">
            <a:avLst/>
          </a:prstGeom>
          <a:noFill/>
        </p:spPr>
      </p:pic>
      <p:pic>
        <p:nvPicPr>
          <p:cNvPr id="1043" name="Picture 19" descr="C:\Users\Usuario\Downloads\NECESARIO PARA PPS\hud37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18550198">
            <a:off x="742433" y="5466405"/>
            <a:ext cx="1245118" cy="311280"/>
          </a:xfrm>
          <a:prstGeom prst="rect">
            <a:avLst/>
          </a:prstGeom>
          <a:noFill/>
        </p:spPr>
      </p:pic>
      <p:pic>
        <p:nvPicPr>
          <p:cNvPr id="1044" name="Picture 20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940152" y="5873870"/>
            <a:ext cx="3052961" cy="745211"/>
          </a:xfrm>
          <a:prstGeom prst="rect">
            <a:avLst/>
          </a:prstGeom>
          <a:noFill/>
        </p:spPr>
      </p:pic>
      <p:pic>
        <p:nvPicPr>
          <p:cNvPr id="1045" name="Picture 21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124575" y="116632"/>
            <a:ext cx="3019425" cy="504825"/>
          </a:xfrm>
          <a:prstGeom prst="rect">
            <a:avLst/>
          </a:prstGeom>
          <a:noFill/>
        </p:spPr>
      </p:pic>
      <p:pic>
        <p:nvPicPr>
          <p:cNvPr id="1046" name="Picture 22" descr="C:\Users\Usuario\Downloads\NECESARIO PARA PPS\z50d5be2cb4d5e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99592" y="980728"/>
            <a:ext cx="2647950" cy="638175"/>
          </a:xfrm>
          <a:prstGeom prst="rect">
            <a:avLst/>
          </a:prstGeom>
          <a:noFill/>
        </p:spPr>
      </p:pic>
      <p:pic>
        <p:nvPicPr>
          <p:cNvPr id="1047" name="Picture 23" descr="C:\Users\Usuario\Downloads\NECESARIO PARA PPS\letra 1\A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491880" y="1052736"/>
            <a:ext cx="476250" cy="619125"/>
          </a:xfrm>
          <a:prstGeom prst="rect">
            <a:avLst/>
          </a:prstGeom>
          <a:noFill/>
        </p:spPr>
      </p:pic>
      <p:pic>
        <p:nvPicPr>
          <p:cNvPr id="1048" name="Picture 24" descr="C:\Users\Usuario\Downloads\NECESARIO PARA PPS\letra 1\L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067944" y="1052736"/>
            <a:ext cx="466725" cy="619125"/>
          </a:xfrm>
          <a:prstGeom prst="rect">
            <a:avLst/>
          </a:prstGeom>
          <a:noFill/>
        </p:spPr>
      </p:pic>
      <p:pic>
        <p:nvPicPr>
          <p:cNvPr id="1049" name="Picture 25" descr="C:\Users\Usuario\Downloads\NECESARIO PARA PPS\letra 1\B[1]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644008" y="1052736"/>
            <a:ext cx="495300" cy="609600"/>
          </a:xfrm>
          <a:prstGeom prst="rect">
            <a:avLst/>
          </a:prstGeom>
          <a:noFill/>
        </p:spPr>
      </p:pic>
      <p:pic>
        <p:nvPicPr>
          <p:cNvPr id="24" name="Picture 23" descr="C:\Users\Usuario\Downloads\NECESARIO PARA PPS\letra 1\A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292080" y="1052736"/>
            <a:ext cx="476250" cy="619125"/>
          </a:xfrm>
          <a:prstGeom prst="rect">
            <a:avLst/>
          </a:prstGeom>
          <a:noFill/>
        </p:spPr>
      </p:pic>
      <p:pic>
        <p:nvPicPr>
          <p:cNvPr id="1050" name="Picture 26" descr="C:\Users\Usuario\Downloads\NECESARIO PARA PPS\letra 1\N[1]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5868144" y="1052736"/>
            <a:ext cx="485775" cy="619125"/>
          </a:xfrm>
          <a:prstGeom prst="rect">
            <a:avLst/>
          </a:prstGeom>
          <a:noFill/>
        </p:spPr>
      </p:pic>
      <p:pic>
        <p:nvPicPr>
          <p:cNvPr id="1051" name="Picture 27" descr="C:\Users\Usuario\Downloads\NECESARIO PARA PPS\letra 1\O[1].gif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6444208" y="1052736"/>
            <a:ext cx="533400" cy="6096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  <p:sndAc>
      <p:stSnd>
        <p:snd r:embed="rId2" name="03- Sharaza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Usuario\Downloads\PONER ENTRE MEDIAS\04fe8ab85a_70850290_o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ownloads\PONER ENTRE MEDIAS\07d17e63c9_89817090_o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ownloads\PONER ENTRE MEDIAS\95c8e4f7f3_83262610_o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ownloads\PONER ENTRE MEDIAS\71901561_image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ownloads\SE MUEVE EL AGUA Y GENTE LLORANDO\8a4b514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8" name="Picture 4" descr="C:\Users\Usuario\Downloads\14-4-2012\Latas, tazas, bolsos, botellas, marcos gif y otros\anim_heste3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3861048"/>
            <a:ext cx="2232248" cy="1674186"/>
          </a:xfrm>
          <a:prstGeom prst="rect">
            <a:avLst/>
          </a:prstGeom>
          <a:noFill/>
        </p:spPr>
      </p:pic>
      <p:pic>
        <p:nvPicPr>
          <p:cNvPr id="6150" name="Picture 6" descr="C:\Users\Usuario\Downloads\PNG HOMBRES 1\42b5f24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307829" cy="6978055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699792" y="6211669"/>
            <a:ext cx="6444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latin typeface="Arial Black" pitchFamily="34" charset="0"/>
              </a:rPr>
              <a:t>Sharazan, Sharazan, </a:t>
            </a:r>
            <a:r>
              <a:rPr lang="es-ES" dirty="0" smtClean="0">
                <a:latin typeface="Arial Black" pitchFamily="34" charset="0"/>
              </a:rPr>
              <a:t>cabalgando </a:t>
            </a:r>
            <a:r>
              <a:rPr lang="es-ES" dirty="0">
                <a:latin typeface="Arial Black" pitchFamily="34" charset="0"/>
              </a:rPr>
              <a:t>hacia el sol, </a:t>
            </a:r>
            <a:br>
              <a:rPr lang="es-ES" dirty="0">
                <a:latin typeface="Arial Black" pitchFamily="34" charset="0"/>
              </a:rPr>
            </a:br>
            <a:r>
              <a:rPr lang="es-ES" dirty="0">
                <a:latin typeface="Arial Black" pitchFamily="34" charset="0"/>
              </a:rPr>
              <a:t>se quedo la noche atrás, </a:t>
            </a:r>
            <a:r>
              <a:rPr lang="es-ES" dirty="0" smtClean="0">
                <a:latin typeface="Arial Black" pitchFamily="34" charset="0"/>
              </a:rPr>
              <a:t>y </a:t>
            </a:r>
            <a:r>
              <a:rPr lang="es-ES" dirty="0">
                <a:latin typeface="Arial Black" pitchFamily="34" charset="0"/>
              </a:rPr>
              <a:t>tras de mí, mi soledad. </a:t>
            </a:r>
          </a:p>
        </p:txBody>
      </p:sp>
    </p:spTree>
  </p:cSld>
  <p:clrMapOvr>
    <a:masterClrMapping/>
  </p:clrMapOvr>
  <p:transition advTm="17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ownloads\MUJERES GIFS\4f1db7413e5742301201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Llamada de nube"/>
          <p:cNvSpPr/>
          <p:nvPr/>
        </p:nvSpPr>
        <p:spPr>
          <a:xfrm>
            <a:off x="7092280" y="476672"/>
            <a:ext cx="1656184" cy="252028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8" name="Picture 4" descr="C:\Users\Usuario\Downloads\NIÑOS-NIÑAS\0_dd081_d12fb7de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9714" y="908720"/>
            <a:ext cx="953752" cy="1656184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6165304"/>
            <a:ext cx="8964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Recordando mi niñez,  en tus besos me perdí,  y en tus brazos encontré,  un nuevo amor, mi libertad. 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8000">
    <p:push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http://ladym.lapunk.hu/tarhely/ladym/kepek/292177_217122051728692_100193156754916_385290_857493622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827584" y="6027003"/>
            <a:ext cx="55446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Sharazan, Sharazan,  en un mundo gris e igual, </a:t>
            </a:r>
            <a:b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por un tiempo te perdí, y hoy,  te encuentro al despertar. 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2056" name="Picture 8" descr="C:\Users\Usuario\Downloads\2f40af7d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708920"/>
            <a:ext cx="4762500" cy="3571875"/>
          </a:xfrm>
          <a:prstGeom prst="rect">
            <a:avLst/>
          </a:prstGeom>
          <a:noFill/>
        </p:spPr>
      </p:pic>
      <p:pic>
        <p:nvPicPr>
          <p:cNvPr id="2057" name="Picture 9" descr="C:\Users\Usuario\Downloads\PNG MUJERES 1\34d049d9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2132857"/>
            <a:ext cx="2699792" cy="4725144"/>
          </a:xfrm>
          <a:prstGeom prst="rect">
            <a:avLst/>
          </a:prstGeom>
          <a:noFill/>
        </p:spPr>
      </p:pic>
    </p:spTree>
  </p:cSld>
  <p:clrMapOvr>
    <a:masterClrMapping/>
  </p:clrMapOvr>
  <p:transition advTm="17000">
    <p:strips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PORTUGUES\b444504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Usuario\Downloads\PNG HOMBRES 1\4cdb29f4409c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68352" cy="6858000"/>
          </a:xfrm>
          <a:prstGeom prst="rect">
            <a:avLst/>
          </a:prstGeom>
          <a:noFill/>
        </p:spPr>
      </p:pic>
      <p:pic>
        <p:nvPicPr>
          <p:cNvPr id="3076" name="Picture 4" descr="C:\Users\Usuario\Downloads\CORAZONES GUAPOS GRANDES\070_srdyaka_-_lyAska_-_hearts_-_lov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836712"/>
            <a:ext cx="2625408" cy="135121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915816" y="6334780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latin typeface="Arial Black" pitchFamily="34" charset="0"/>
              </a:rPr>
              <a:t>Sharazan, Sharazan, tiempo de felicidad,  todos buscan su verdad,  y yo, te quiero sólo amar. </a:t>
            </a:r>
            <a:endParaRPr lang="es-ES" sz="14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7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suario\Downloads\SE MUEVE EL AGUA Y GENTE LLORANDO\0_6a7d8_d895f894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021288"/>
            <a:ext cx="5148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Una lagrima de amor, se perdió entre los dos,  en mis labios la encontré,  y ya, de ti me enamore. </a:t>
            </a:r>
            <a:endParaRPr lang="es-ES" sz="14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8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COUPLE">
            <a:hlinkClick r:id="rId2" tooltip="Agrandir l'image de ange0259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79512" y="6021288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Sharazan, Sharazan, en un mundo gris e igual, por un tiempo te perdí, </a:t>
            </a:r>
            <a:r>
              <a:rPr lang="es-ES" dirty="0" smtClean="0">
                <a:solidFill>
                  <a:schemeClr val="bg1"/>
                </a:solidFill>
              </a:rPr>
              <a:t>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y hoy, te encuentro al despertar. 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7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PORTUGUES\JPGE\500X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6211669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Sharazan, Sharazan, tiempo de felicidad,  todos buscan su verdad, </a:t>
            </a:r>
            <a:b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y yo, te quiero sólo amar. 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9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C:\Users\Usuario\Downloads\FONDOS GUAPOSSSS\0_7f1b6_5085b5e9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5" name="Picture 7" descr="C:\Users\Usuario\Downloads\ju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1340768"/>
            <a:ext cx="1728192" cy="2304256"/>
          </a:xfrm>
          <a:prstGeom prst="rect">
            <a:avLst/>
          </a:prstGeom>
          <a:noFill/>
        </p:spPr>
      </p:pic>
      <p:pic>
        <p:nvPicPr>
          <p:cNvPr id="12296" name="Picture 8" descr="C:\Users\Usuario\Downloads\f8a310d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764704"/>
            <a:ext cx="2930206" cy="2952328"/>
          </a:xfrm>
          <a:prstGeom prst="rect">
            <a:avLst/>
          </a:prstGeom>
          <a:noFill/>
        </p:spPr>
      </p:pic>
      <p:pic>
        <p:nvPicPr>
          <p:cNvPr id="12297" name="Picture 9" descr="C:\Users\Usuario\Downloads\PNG HOMBRES 1\6076f0bc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0"/>
            <a:ext cx="3024336" cy="685800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3131840" y="6273225"/>
            <a:ext cx="6012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Padre mío a donde estas?  Madre mía a dónde vas?  Y que es la eternidad? La encontrare, en Sharazan. </a:t>
            </a:r>
            <a:endParaRPr lang="es-ES" sz="16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7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Usuario\Downloads\PORTUGUES\210ea6f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6" name="Picture 2" descr="C:\Users\Usuario\Downloads\PNG HOMBRES 1\7394ae7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916832"/>
            <a:ext cx="1127448" cy="1479776"/>
          </a:xfrm>
          <a:prstGeom prst="rect">
            <a:avLst/>
          </a:prstGeom>
          <a:noFill/>
        </p:spPr>
      </p:pic>
      <p:pic>
        <p:nvPicPr>
          <p:cNvPr id="5" name="Picture 2" descr="C:\Users\Usuario\Downloads\PNG HOMBRES 1\7394ae7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4005064"/>
            <a:ext cx="1127448" cy="1479776"/>
          </a:xfrm>
          <a:prstGeom prst="rect">
            <a:avLst/>
          </a:prstGeom>
          <a:noFill/>
        </p:spPr>
      </p:pic>
      <p:pic>
        <p:nvPicPr>
          <p:cNvPr id="6" name="Picture 2" descr="C:\Users\Usuario\Downloads\PNG HOMBRES 1\7394ae7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692696"/>
            <a:ext cx="1127448" cy="147977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475656" y="5805264"/>
            <a:ext cx="6408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Sharazan, Sharazan, tiempo de felicidad,  todos buscan su verdad, y yo, te quiero sólo amar.</a:t>
            </a:r>
          </a:p>
        </p:txBody>
      </p:sp>
    </p:spTree>
  </p:cSld>
  <p:clrMapOvr>
    <a:masterClrMapping/>
  </p:clrMapOvr>
  <p:transition advTm="19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Usuario\Downloads\PORTUGUES\8a5960c543_91151479_o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3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8475" y="0"/>
            <a:ext cx="2295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b03f3c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8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6093296"/>
            <a:ext cx="2295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over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réa Femme">
            <a:hlinkClick r:id="rId2" tooltip="Agrandir l'image de beatiti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9940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1124744"/>
            <a:ext cx="2295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REA VISAGE SUBLIME">
            <a:hlinkClick r:id="rId2" tooltip="Agrandir l'image de beatiti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64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5445224"/>
            <a:ext cx="2295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over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réa Femme">
            <a:hlinkClick r:id="rId2" tooltip="Agrandir l'image de beatiti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98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5805264"/>
            <a:ext cx="2295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over dir="l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2060d3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3010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04664"/>
            <a:ext cx="2295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REA VISAGE SUBLIME">
            <a:hlinkClick r:id="rId2" tooltip="Agrandir l'image de beatiti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4036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908720"/>
            <a:ext cx="2295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_a_tenger__mozgo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373216"/>
            <a:ext cx="2295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 orient="vert"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Usuario\Downloads\PONER ENTRE MEDIAS\kep_14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3796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0"/>
            <a:ext cx="2295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Usuario\Downloads\PONER ENTRE MEDIAS\Opgave_uge_3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5844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1772816"/>
            <a:ext cx="2295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over dir="l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SE MUEVE EL AGUA Y GENTE LLORANDO\d5kzuqqh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8411" cy="6858000"/>
          </a:xfrm>
          <a:prstGeom prst="rect">
            <a:avLst/>
          </a:prstGeom>
          <a:noFill/>
        </p:spPr>
      </p:pic>
      <p:pic>
        <p:nvPicPr>
          <p:cNvPr id="5" name="Picture 5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404664"/>
            <a:ext cx="2295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CREA VISAGE SUBLIME">
            <a:hlinkClick r:id="rId2" tooltip="Agrandir l'image de beatiti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7894" name="Picture 6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692696"/>
            <a:ext cx="2295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réa Femme">
            <a:hlinkClick r:id="rId2" tooltip="Agrandir l'image de beatiti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6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1988840"/>
            <a:ext cx="2295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REA VISAGE SUBLIME">
            <a:hlinkClick r:id="rId2" tooltip="Agrandir l'image de beatiti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4" name="Picture 6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4365104"/>
            <a:ext cx="2295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REA VISAGE SUBLIME">
            <a:hlinkClick r:id="rId2" tooltip="Agrandir l'image de beatiti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710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1628800"/>
            <a:ext cx="2295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233</Words>
  <Application>Microsoft Office PowerPoint</Application>
  <PresentationFormat>Presentación en pantalla (4:3)</PresentationFormat>
  <Paragraphs>38</Paragraphs>
  <Slides>30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28</cp:revision>
  <dcterms:created xsi:type="dcterms:W3CDTF">2013-02-05T14:54:27Z</dcterms:created>
  <dcterms:modified xsi:type="dcterms:W3CDTF">2013-02-05T23:09:35Z</dcterms:modified>
</cp:coreProperties>
</file>