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1" r:id="rId4"/>
    <p:sldId id="260" r:id="rId5"/>
    <p:sldId id="259" r:id="rId6"/>
    <p:sldId id="258" r:id="rId7"/>
    <p:sldId id="257" r:id="rId8"/>
    <p:sldId id="265" r:id="rId9"/>
    <p:sldId id="264" r:id="rId10"/>
    <p:sldId id="266" r:id="rId1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dwtTEZw1RYPC1GjHygvug==" hashData="qcIBg28FQQSUYOaL+DGk7jJbzO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3CE5D-C3F3-4E81-836E-6DB665293223}" type="datetimeFigureOut">
              <a:rPr lang="es-ES" smtClean="0"/>
              <a:pPr/>
              <a:t>16/11/2012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F54E3-0982-4A24-B70D-B1F63FE771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3CE5D-C3F3-4E81-836E-6DB665293223}" type="datetimeFigureOut">
              <a:rPr lang="es-ES" smtClean="0"/>
              <a:pPr/>
              <a:t>16/11/2012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F54E3-0982-4A24-B70D-B1F63FE771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3CE5D-C3F3-4E81-836E-6DB665293223}" type="datetimeFigureOut">
              <a:rPr lang="es-ES" smtClean="0"/>
              <a:pPr/>
              <a:t>16/11/2012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F54E3-0982-4A24-B70D-B1F63FE771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3CE5D-C3F3-4E81-836E-6DB665293223}" type="datetimeFigureOut">
              <a:rPr lang="es-ES" smtClean="0"/>
              <a:pPr/>
              <a:t>16/11/2012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F54E3-0982-4A24-B70D-B1F63FE771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3CE5D-C3F3-4E81-836E-6DB665293223}" type="datetimeFigureOut">
              <a:rPr lang="es-ES" smtClean="0"/>
              <a:pPr/>
              <a:t>16/11/2012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F54E3-0982-4A24-B70D-B1F63FE771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3CE5D-C3F3-4E81-836E-6DB665293223}" type="datetimeFigureOut">
              <a:rPr lang="es-ES" smtClean="0"/>
              <a:pPr/>
              <a:t>16/11/2012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F54E3-0982-4A24-B70D-B1F63FE771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3CE5D-C3F3-4E81-836E-6DB665293223}" type="datetimeFigureOut">
              <a:rPr lang="es-ES" smtClean="0"/>
              <a:pPr/>
              <a:t>16/11/2012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F54E3-0982-4A24-B70D-B1F63FE771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3CE5D-C3F3-4E81-836E-6DB665293223}" type="datetimeFigureOut">
              <a:rPr lang="es-ES" smtClean="0"/>
              <a:pPr/>
              <a:t>16/11/2012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F54E3-0982-4A24-B70D-B1F63FE771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3CE5D-C3F3-4E81-836E-6DB665293223}" type="datetimeFigureOut">
              <a:rPr lang="es-ES" smtClean="0"/>
              <a:pPr/>
              <a:t>16/11/2012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F54E3-0982-4A24-B70D-B1F63FE771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3CE5D-C3F3-4E81-836E-6DB665293223}" type="datetimeFigureOut">
              <a:rPr lang="es-ES" smtClean="0"/>
              <a:pPr/>
              <a:t>16/11/2012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F54E3-0982-4A24-B70D-B1F63FE771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3CE5D-C3F3-4E81-836E-6DB665293223}" type="datetimeFigureOut">
              <a:rPr lang="es-ES" smtClean="0"/>
              <a:pPr/>
              <a:t>16/11/2012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F54E3-0982-4A24-B70D-B1F63FE771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CFCF7F-5E72-4F03-B261-7A832EEC12D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D3CE5D-C3F3-4E81-836E-6DB665293223}" type="datetimeFigureOut">
              <a:rPr lang="es-ES" smtClean="0"/>
              <a:pPr/>
              <a:t>16/11/2012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0F54E3-0982-4A24-B70D-B1F63FE771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70B47B1-A585-4AB0-8A58-16647B932164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21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gif"/><Relationship Id="rId5" Type="http://schemas.openxmlformats.org/officeDocument/2006/relationships/image" Target="../media/image19.png"/><Relationship Id="rId4" Type="http://schemas.openxmlformats.org/officeDocument/2006/relationships/image" Target="../media/image18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gif"/><Relationship Id="rId4" Type="http://schemas.openxmlformats.org/officeDocument/2006/relationships/image" Target="../media/image24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gif"/><Relationship Id="rId5" Type="http://schemas.openxmlformats.org/officeDocument/2006/relationships/image" Target="../media/image28.jpeg"/><Relationship Id="rId4" Type="http://schemas.openxmlformats.org/officeDocument/2006/relationships/image" Target="../media/image20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35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gif"/><Relationship Id="rId5" Type="http://schemas.openxmlformats.org/officeDocument/2006/relationships/image" Target="../media/image33.gif"/><Relationship Id="rId4" Type="http://schemas.openxmlformats.org/officeDocument/2006/relationships/image" Target="../media/image3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jpeg"/><Relationship Id="rId4" Type="http://schemas.openxmlformats.org/officeDocument/2006/relationships/image" Target="../media/image38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Users\Usuario\Downloads\TEXTURAS\JPEG\3y2b158s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1" name="Picture 7" descr="C:\Users\Usuario\Downloads\NECESARIO PARA PPS\z4fb3ee5b76e7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188640"/>
            <a:ext cx="1400175" cy="620688"/>
          </a:xfrm>
          <a:prstGeom prst="rect">
            <a:avLst/>
          </a:prstGeom>
          <a:noFill/>
        </p:spPr>
      </p:pic>
      <p:pic>
        <p:nvPicPr>
          <p:cNvPr id="1032" name="Picture 8" descr="C:\Users\Usuario\Downloads\NECESARIO PARA PPS\z4fbcc2055349c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38900" y="6021288"/>
            <a:ext cx="2705100" cy="638175"/>
          </a:xfrm>
          <a:prstGeom prst="rect">
            <a:avLst/>
          </a:prstGeom>
          <a:noFill/>
        </p:spPr>
      </p:pic>
      <p:pic>
        <p:nvPicPr>
          <p:cNvPr id="1033" name="Picture 9" descr="C:\Users\Usuario\Downloads\NECESARIO PARA PPS\z4fb3ef00c77c6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764704"/>
            <a:ext cx="1743075" cy="648072"/>
          </a:xfrm>
          <a:prstGeom prst="rect">
            <a:avLst/>
          </a:prstGeom>
          <a:noFill/>
        </p:spPr>
      </p:pic>
      <p:pic>
        <p:nvPicPr>
          <p:cNvPr id="1035" name="Picture 11" descr="www.leperledelcuore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835696" y="764704"/>
            <a:ext cx="2000250" cy="648072"/>
          </a:xfrm>
          <a:prstGeom prst="rect">
            <a:avLst/>
          </a:prstGeom>
          <a:noFill/>
        </p:spPr>
      </p:pic>
      <p:pic>
        <p:nvPicPr>
          <p:cNvPr id="1037" name="Picture 13" descr="www.leperledelcuore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691680" y="188640"/>
            <a:ext cx="2847975" cy="620688"/>
          </a:xfrm>
          <a:prstGeom prst="rect">
            <a:avLst/>
          </a:prstGeom>
          <a:noFill/>
        </p:spPr>
      </p:pic>
      <p:pic>
        <p:nvPicPr>
          <p:cNvPr id="1039" name="Picture 15" descr="www.leperledelcuore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67744" y="3933056"/>
            <a:ext cx="4752528" cy="936104"/>
          </a:xfrm>
          <a:prstGeom prst="rect">
            <a:avLst/>
          </a:prstGeom>
          <a:noFill/>
        </p:spPr>
      </p:pic>
      <p:pic>
        <p:nvPicPr>
          <p:cNvPr id="1040" name="Picture 16" descr="C:\Users\Usuario\Downloads\NECESARIO PARA PPS\z4fa534da26a81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457825" y="0"/>
            <a:ext cx="3686175" cy="836712"/>
          </a:xfrm>
          <a:prstGeom prst="rect">
            <a:avLst/>
          </a:prstGeom>
          <a:noFill/>
        </p:spPr>
      </p:pic>
      <p:pic>
        <p:nvPicPr>
          <p:cNvPr id="1041" name="Picture 17" descr="C:\Users\Usuario\Downloads\NECESARIO PARA PPS\fff66a26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79512" y="5517232"/>
            <a:ext cx="847725" cy="942975"/>
          </a:xfrm>
          <a:prstGeom prst="rect">
            <a:avLst/>
          </a:prstGeom>
          <a:noFill/>
        </p:spPr>
      </p:pic>
      <p:pic>
        <p:nvPicPr>
          <p:cNvPr id="1042" name="Picture 18" descr="C:\Users\Usuario\Downloads\14-4-2012\Latas, tazas, bolsos, botellas, marcos gif y otros\1189280230[1]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524328" y="1124744"/>
            <a:ext cx="1238250" cy="904875"/>
          </a:xfrm>
          <a:prstGeom prst="rect">
            <a:avLst/>
          </a:prstGeom>
          <a:noFill/>
        </p:spPr>
      </p:pic>
    </p:spTree>
  </p:cSld>
  <p:clrMapOvr>
    <a:masterClrMapping/>
  </p:clrMapOvr>
  <p:transition advTm="13000">
    <p:circle/>
    <p:sndAc>
      <p:stSnd>
        <p:snd r:embed="rId2" name="bobby winton - sellado por un bes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Usuario\Documents\AWALPAPERS BONITOS\PAISAJES\77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805264"/>
          </a:xfrm>
          <a:prstGeom prst="rect">
            <a:avLst/>
          </a:prstGeom>
          <a:noFill/>
        </p:spPr>
      </p:pic>
      <p:pic>
        <p:nvPicPr>
          <p:cNvPr id="2052" name="Picture 4" descr="C:\Users\Usuario\Downloads\14-4-2012\CORAZONES GIFS\59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0"/>
            <a:ext cx="3196580" cy="3516238"/>
          </a:xfrm>
          <a:prstGeom prst="rect">
            <a:avLst/>
          </a:prstGeom>
          <a:noFill/>
        </p:spPr>
      </p:pic>
      <p:pic>
        <p:nvPicPr>
          <p:cNvPr id="2053" name="Picture 5" descr="C:\Users\Usuario\Downloads\14-4-2012\PNG HOMBRES\f9ca7ce5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764704"/>
            <a:ext cx="3707904" cy="5112568"/>
          </a:xfrm>
          <a:prstGeom prst="rect">
            <a:avLst/>
          </a:prstGeom>
          <a:noFill/>
        </p:spPr>
      </p:pic>
      <p:pic>
        <p:nvPicPr>
          <p:cNvPr id="2054" name="Picture 6" descr="C:\Users\Usuario\Downloads\14-4-2012\PNG MUJERES\77482c36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60232" y="1052736"/>
            <a:ext cx="1872208" cy="4772025"/>
          </a:xfrm>
          <a:prstGeom prst="rect">
            <a:avLst/>
          </a:prstGeom>
          <a:noFill/>
        </p:spPr>
      </p:pic>
      <p:pic>
        <p:nvPicPr>
          <p:cNvPr id="2055" name="Picture 7" descr="C:\Users\Usuario\Downloads\TEXTURAS\ESTRECHAS\www.tvn.hu_b200ee51a4622c6f1bffd5ee61667a58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5805264"/>
            <a:ext cx="9144000" cy="1052736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0" y="5842337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Arial Black" pitchFamily="34" charset="0"/>
              </a:rPr>
              <a:t>Though we gotta say goodbye, for the </a:t>
            </a:r>
            <a:r>
              <a:rPr lang="en-US" sz="2000" dirty="0" smtClean="0">
                <a:latin typeface="Arial Black" pitchFamily="34" charset="0"/>
              </a:rPr>
              <a:t>summer, Baby</a:t>
            </a:r>
            <a:r>
              <a:rPr lang="en-US" sz="2000" dirty="0">
                <a:latin typeface="Arial Black" pitchFamily="34" charset="0"/>
              </a:rPr>
              <a:t>, I promise you </a:t>
            </a:r>
            <a:r>
              <a:rPr lang="en-US" sz="2000" dirty="0" smtClean="0">
                <a:latin typeface="Arial Black" pitchFamily="34" charset="0"/>
              </a:rPr>
              <a:t>this, I´ll </a:t>
            </a:r>
            <a:r>
              <a:rPr lang="en-US" sz="2000" dirty="0">
                <a:latin typeface="Arial Black" pitchFamily="34" charset="0"/>
              </a:rPr>
              <a:t>send you all my </a:t>
            </a:r>
            <a:r>
              <a:rPr lang="en-US" sz="2000" dirty="0" smtClean="0">
                <a:latin typeface="Arial Black" pitchFamily="34" charset="0"/>
              </a:rPr>
              <a:t>love, Every </a:t>
            </a:r>
            <a:r>
              <a:rPr lang="en-US" sz="2000" dirty="0">
                <a:latin typeface="Arial Black" pitchFamily="34" charset="0"/>
              </a:rPr>
              <a:t>day in a </a:t>
            </a:r>
            <a:r>
              <a:rPr lang="en-US" sz="2000" dirty="0" smtClean="0">
                <a:latin typeface="Arial Black" pitchFamily="34" charset="0"/>
              </a:rPr>
              <a:t>letter, Sealed </a:t>
            </a:r>
            <a:r>
              <a:rPr lang="en-US" sz="2000" dirty="0">
                <a:latin typeface="Arial Black" pitchFamily="34" charset="0"/>
              </a:rPr>
              <a:t>with a </a:t>
            </a:r>
            <a:r>
              <a:rPr lang="en-US" sz="2000" dirty="0" smtClean="0">
                <a:latin typeface="Arial Black" pitchFamily="34" charset="0"/>
              </a:rPr>
              <a:t>kiss</a:t>
            </a:r>
            <a:endParaRPr lang="es-ES" sz="2000" dirty="0">
              <a:latin typeface="Arial Black" pitchFamily="34" charset="0"/>
            </a:endParaRPr>
          </a:p>
        </p:txBody>
      </p:sp>
      <p:pic>
        <p:nvPicPr>
          <p:cNvPr id="2056" name="Picture 8" descr="C:\Users\Usuario\Downloads\14-4-2012\Latas, tazas, bolsos, botellas, marcos gif y otros\1189280111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44008" y="2564904"/>
            <a:ext cx="1323975" cy="876300"/>
          </a:xfrm>
          <a:prstGeom prst="rect">
            <a:avLst/>
          </a:prstGeom>
          <a:noFill/>
        </p:spPr>
      </p:pic>
    </p:spTree>
  </p:cSld>
  <p:clrMapOvr>
    <a:masterClrMapping/>
  </p:clrMapOvr>
  <p:transition advTm="23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ixem.files.wordpress.com/2010/08/veran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517232"/>
          </a:xfrm>
          <a:prstGeom prst="rect">
            <a:avLst/>
          </a:prstGeom>
          <a:noFill/>
        </p:spPr>
      </p:pic>
      <p:pic>
        <p:nvPicPr>
          <p:cNvPr id="3" name="Picture 4" descr="C:\Users\Usuario\Downloads\14-4-2012\CORAZONES GIFS\59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0"/>
            <a:ext cx="3196580" cy="3516238"/>
          </a:xfrm>
          <a:prstGeom prst="rect">
            <a:avLst/>
          </a:prstGeom>
          <a:noFill/>
        </p:spPr>
      </p:pic>
      <p:pic>
        <p:nvPicPr>
          <p:cNvPr id="3075" name="Picture 3" descr="C:\Users\Usuario\Downloads\14-4-2012\PNG HOMBRES\042fc0f0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692696"/>
            <a:ext cx="2269604" cy="4793332"/>
          </a:xfrm>
          <a:prstGeom prst="rect">
            <a:avLst/>
          </a:prstGeom>
          <a:noFill/>
        </p:spPr>
      </p:pic>
      <p:pic>
        <p:nvPicPr>
          <p:cNvPr id="3076" name="Picture 4" descr="C:\Users\Usuario\Downloads\14-4-2012\PNG MUJERES\www_tvn_hu_ef094f1b99701849bfeea188d6f58556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76672"/>
            <a:ext cx="2555776" cy="5040560"/>
          </a:xfrm>
          <a:prstGeom prst="rect">
            <a:avLst/>
          </a:prstGeom>
          <a:noFill/>
        </p:spPr>
      </p:pic>
      <p:pic>
        <p:nvPicPr>
          <p:cNvPr id="3077" name="Picture 5" descr="C:\Users\Usuario\Downloads\14-4-2012\Latas, tazas, bolsos, botellas, marcos gif y otros\1189280151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98348" y="2636913"/>
            <a:ext cx="1083910" cy="792088"/>
          </a:xfrm>
          <a:prstGeom prst="rect">
            <a:avLst/>
          </a:prstGeom>
          <a:noFill/>
        </p:spPr>
      </p:pic>
      <p:pic>
        <p:nvPicPr>
          <p:cNvPr id="3078" name="Picture 6" descr="C:\Users\Usuario\Downloads\TEXTURAS\ESTRECHAS\f15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6200000">
            <a:off x="4009628" y="1723628"/>
            <a:ext cx="1124744" cy="9144000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0" y="5842337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Arial Black" pitchFamily="34" charset="0"/>
              </a:rPr>
              <a:t>Yes, it´s gonna be a cold, lonely </a:t>
            </a:r>
            <a:r>
              <a:rPr lang="en-US" sz="2000" dirty="0" smtClean="0">
                <a:latin typeface="Arial Black" pitchFamily="34" charset="0"/>
              </a:rPr>
              <a:t>summer, But </a:t>
            </a:r>
            <a:r>
              <a:rPr lang="en-US" sz="2000" dirty="0">
                <a:latin typeface="Arial Black" pitchFamily="34" charset="0"/>
              </a:rPr>
              <a:t>I´ll fill the </a:t>
            </a:r>
            <a:r>
              <a:rPr lang="en-US" sz="2000" dirty="0" smtClean="0">
                <a:latin typeface="Arial Black" pitchFamily="34" charset="0"/>
              </a:rPr>
              <a:t>emptiness, I´ll </a:t>
            </a:r>
            <a:r>
              <a:rPr lang="en-US" sz="2000" dirty="0">
                <a:latin typeface="Arial Black" pitchFamily="34" charset="0"/>
              </a:rPr>
              <a:t>send you all my </a:t>
            </a:r>
            <a:r>
              <a:rPr lang="en-US" sz="2000" dirty="0" smtClean="0">
                <a:latin typeface="Arial Black" pitchFamily="34" charset="0"/>
              </a:rPr>
              <a:t>dreams, Every </a:t>
            </a:r>
            <a:r>
              <a:rPr lang="en-US" sz="2000" dirty="0">
                <a:latin typeface="Arial Black" pitchFamily="34" charset="0"/>
              </a:rPr>
              <a:t>day in a </a:t>
            </a:r>
            <a:r>
              <a:rPr lang="en-US" sz="2000" dirty="0" smtClean="0">
                <a:latin typeface="Arial Black" pitchFamily="34" charset="0"/>
              </a:rPr>
              <a:t>letter, Sealed</a:t>
            </a:r>
            <a:r>
              <a:rPr lang="en-US" sz="2000" dirty="0">
                <a:latin typeface="Arial Black" pitchFamily="34" charset="0"/>
              </a:rPr>
              <a:t>, with a kiss</a:t>
            </a:r>
            <a:r>
              <a:rPr lang="en-US" sz="2000" dirty="0" smtClean="0">
                <a:latin typeface="Arial Black" pitchFamily="34" charset="0"/>
              </a:rPr>
              <a:t>,</a:t>
            </a:r>
            <a:endParaRPr lang="es-ES" sz="2000" dirty="0">
              <a:latin typeface="Arial Black" pitchFamily="34" charset="0"/>
            </a:endParaRPr>
          </a:p>
        </p:txBody>
      </p:sp>
    </p:spTree>
  </p:cSld>
  <p:clrMapOvr>
    <a:masterClrMapping/>
  </p:clrMapOvr>
  <p:transition advTm="24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C:\Users\Usuario\Downloads\14-4-2012\MUJERES Y HOMBRES GIFS\13[2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895975"/>
          </a:xfrm>
          <a:prstGeom prst="rect">
            <a:avLst/>
          </a:prstGeom>
          <a:noFill/>
        </p:spPr>
      </p:pic>
      <p:pic>
        <p:nvPicPr>
          <p:cNvPr id="4098" name="Picture 2" descr="C:\Users\Usuario\Downloads\14-4-2012\Latas, tazas, bolsos, botellas, marcos gif y otros\gmisc3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404664"/>
            <a:ext cx="2505075" cy="2514600"/>
          </a:xfrm>
          <a:prstGeom prst="rect">
            <a:avLst/>
          </a:prstGeom>
          <a:noFill/>
        </p:spPr>
      </p:pic>
      <p:pic>
        <p:nvPicPr>
          <p:cNvPr id="4099" name="Picture 3" descr="C:\Users\Usuario\Downloads\14-4-2012\Latas, tazas, bolsos, botellas, marcos gif y otros\dr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4653136"/>
            <a:ext cx="1872208" cy="792857"/>
          </a:xfrm>
          <a:prstGeom prst="rect">
            <a:avLst/>
          </a:prstGeom>
          <a:noFill/>
        </p:spPr>
      </p:pic>
      <p:pic>
        <p:nvPicPr>
          <p:cNvPr id="4102" name="Picture 6" descr="C:\Users\Usuario\Downloads\TEXTURAS\ESTRECHAS\banner13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877272"/>
            <a:ext cx="9144000" cy="980728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0" y="5949280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Arial Black" pitchFamily="34" charset="0"/>
              </a:rPr>
              <a:t>I´ll see you in the </a:t>
            </a:r>
            <a:r>
              <a:rPr lang="en-US" sz="2000" dirty="0" smtClean="0">
                <a:solidFill>
                  <a:schemeClr val="bg1"/>
                </a:solidFill>
                <a:latin typeface="Arial Black" pitchFamily="34" charset="0"/>
              </a:rPr>
              <a:t>sunlight, I´ll </a:t>
            </a:r>
            <a:r>
              <a:rPr lang="en-US" sz="2000" dirty="0">
                <a:solidFill>
                  <a:schemeClr val="bg1"/>
                </a:solidFill>
                <a:latin typeface="Arial Black" pitchFamily="34" charset="0"/>
              </a:rPr>
              <a:t>hear your voice </a:t>
            </a:r>
            <a:r>
              <a:rPr lang="en-US" sz="2000" dirty="0" smtClean="0">
                <a:solidFill>
                  <a:schemeClr val="bg1"/>
                </a:solidFill>
                <a:latin typeface="Arial Black" pitchFamily="34" charset="0"/>
              </a:rPr>
              <a:t>everywhere, I´ll </a:t>
            </a:r>
            <a:r>
              <a:rPr lang="en-US" sz="2000" dirty="0">
                <a:solidFill>
                  <a:schemeClr val="bg1"/>
                </a:solidFill>
                <a:latin typeface="Arial Black" pitchFamily="34" charset="0"/>
              </a:rPr>
              <a:t>run to tenderly hold </a:t>
            </a:r>
            <a:r>
              <a:rPr lang="en-US" sz="2000" dirty="0" smtClean="0">
                <a:solidFill>
                  <a:schemeClr val="bg1"/>
                </a:solidFill>
                <a:latin typeface="Arial Black" pitchFamily="34" charset="0"/>
              </a:rPr>
              <a:t>you, But </a:t>
            </a:r>
            <a:r>
              <a:rPr lang="en-US" sz="2000" dirty="0">
                <a:solidFill>
                  <a:schemeClr val="bg1"/>
                </a:solidFill>
                <a:latin typeface="Arial Black" pitchFamily="34" charset="0"/>
              </a:rPr>
              <a:t>baby, you won´t be there</a:t>
            </a:r>
            <a:r>
              <a:rPr lang="en-US" sz="2000" dirty="0" smtClean="0">
                <a:solidFill>
                  <a:schemeClr val="bg1"/>
                </a:solidFill>
                <a:latin typeface="Arial Black" pitchFamily="34" charset="0"/>
              </a:rPr>
              <a:t>,</a:t>
            </a:r>
            <a:endParaRPr lang="es-ES" sz="2000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7" name="Picture 3" descr="C:\Users\Usuario\Downloads\14-4-2012\Latas, tazas, bolsos, botellas, marcos gif y otros\dr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4725144"/>
            <a:ext cx="1872208" cy="792857"/>
          </a:xfrm>
          <a:prstGeom prst="rect">
            <a:avLst/>
          </a:prstGeom>
          <a:noFill/>
        </p:spPr>
      </p:pic>
      <p:pic>
        <p:nvPicPr>
          <p:cNvPr id="9" name="Picture 3" descr="C:\Users\Usuario\Downloads\14-4-2012\Latas, tazas, bolsos, botellas, marcos gif y otros\dr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4208" y="4725144"/>
            <a:ext cx="1872208" cy="792857"/>
          </a:xfrm>
          <a:prstGeom prst="rect">
            <a:avLst/>
          </a:prstGeom>
          <a:noFill/>
        </p:spPr>
      </p:pic>
    </p:spTree>
  </p:cSld>
  <p:clrMapOvr>
    <a:masterClrMapping/>
  </p:clrMapOvr>
  <p:transition advTm="20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C:\Users\Usuario\Downloads\14-4-2012\MUJERES Y HOMBRES GIFS\image-D099_4F2DA09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661248"/>
          </a:xfrm>
          <a:prstGeom prst="rect">
            <a:avLst/>
          </a:prstGeom>
          <a:noFill/>
        </p:spPr>
      </p:pic>
      <p:pic>
        <p:nvPicPr>
          <p:cNvPr id="5123" name="Picture 3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1412776"/>
            <a:ext cx="2676525" cy="638175"/>
          </a:xfrm>
          <a:prstGeom prst="rect">
            <a:avLst/>
          </a:prstGeom>
          <a:noFill/>
        </p:spPr>
      </p:pic>
      <p:pic>
        <p:nvPicPr>
          <p:cNvPr id="4" name="Picture 3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1988840"/>
            <a:ext cx="2676525" cy="638175"/>
          </a:xfrm>
          <a:prstGeom prst="rect">
            <a:avLst/>
          </a:prstGeom>
          <a:noFill/>
        </p:spPr>
      </p:pic>
      <p:pic>
        <p:nvPicPr>
          <p:cNvPr id="5" name="Picture 3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2708920"/>
            <a:ext cx="2676525" cy="638175"/>
          </a:xfrm>
          <a:prstGeom prst="rect">
            <a:avLst/>
          </a:prstGeom>
          <a:noFill/>
        </p:spPr>
      </p:pic>
      <p:pic>
        <p:nvPicPr>
          <p:cNvPr id="6" name="Picture 3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3356992"/>
            <a:ext cx="2676525" cy="638175"/>
          </a:xfrm>
          <a:prstGeom prst="rect">
            <a:avLst/>
          </a:prstGeom>
          <a:noFill/>
        </p:spPr>
      </p:pic>
      <p:pic>
        <p:nvPicPr>
          <p:cNvPr id="5124" name="Picture 4" descr="C:\Users\Usuario\Downloads\14-4-2012\Latas, tazas, bolsos, botellas, marcos gif y otros\118928015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4149080"/>
            <a:ext cx="1238250" cy="904875"/>
          </a:xfrm>
          <a:prstGeom prst="rect">
            <a:avLst/>
          </a:prstGeom>
          <a:noFill/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661249"/>
            <a:ext cx="9144000" cy="1196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10 CuadroTexto"/>
          <p:cNvSpPr txBox="1"/>
          <p:nvPr/>
        </p:nvSpPr>
        <p:spPr>
          <a:xfrm>
            <a:off x="2483768" y="5534561"/>
            <a:ext cx="666023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Arial Black" pitchFamily="34" charset="0"/>
              </a:rPr>
              <a:t>I don´t wanna say goodbye, for the </a:t>
            </a:r>
            <a:r>
              <a:rPr lang="en-US" sz="2000" dirty="0" smtClean="0">
                <a:latin typeface="Arial Black" pitchFamily="34" charset="0"/>
              </a:rPr>
              <a:t>summer, Knowing </a:t>
            </a:r>
            <a:r>
              <a:rPr lang="en-US" sz="2000" dirty="0">
                <a:latin typeface="Arial Black" pitchFamily="34" charset="0"/>
              </a:rPr>
              <a:t>the love we´ll </a:t>
            </a:r>
            <a:r>
              <a:rPr lang="en-US" sz="2000" dirty="0" smtClean="0">
                <a:latin typeface="Arial Black" pitchFamily="34" charset="0"/>
              </a:rPr>
              <a:t>miss, So </a:t>
            </a:r>
            <a:r>
              <a:rPr lang="en-US" sz="2000" dirty="0">
                <a:latin typeface="Arial Black" pitchFamily="34" charset="0"/>
              </a:rPr>
              <a:t>let us make a </a:t>
            </a:r>
            <a:r>
              <a:rPr lang="en-US" sz="2000" dirty="0" smtClean="0">
                <a:latin typeface="Arial Black" pitchFamily="34" charset="0"/>
              </a:rPr>
              <a:t>pledge, To </a:t>
            </a:r>
            <a:r>
              <a:rPr lang="en-US" sz="2000" dirty="0">
                <a:latin typeface="Arial Black" pitchFamily="34" charset="0"/>
              </a:rPr>
              <a:t>meet in </a:t>
            </a:r>
            <a:r>
              <a:rPr lang="en-US" sz="2000" dirty="0" smtClean="0">
                <a:latin typeface="Arial Black" pitchFamily="34" charset="0"/>
              </a:rPr>
              <a:t>September, And </a:t>
            </a:r>
            <a:r>
              <a:rPr lang="en-US" sz="2000" dirty="0">
                <a:latin typeface="Arial Black" pitchFamily="34" charset="0"/>
              </a:rPr>
              <a:t>seal it with a </a:t>
            </a:r>
            <a:r>
              <a:rPr lang="en-US" sz="2000" dirty="0" smtClean="0">
                <a:latin typeface="Arial Black" pitchFamily="34" charset="0"/>
              </a:rPr>
              <a:t>kiss</a:t>
            </a:r>
            <a:endParaRPr lang="en-US" sz="2000" dirty="0">
              <a:latin typeface="Arial Black" pitchFamily="34" charset="0"/>
            </a:endParaRPr>
          </a:p>
        </p:txBody>
      </p:sp>
      <p:pic>
        <p:nvPicPr>
          <p:cNvPr id="5127" name="Picture 7" descr="C:\Users\Usuario\Downloads\14-4-2012\Latas, tazas, bolsos, botellas, marcos gif y otros\dr3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5856" y="3861048"/>
            <a:ext cx="1200150" cy="1343025"/>
          </a:xfrm>
          <a:prstGeom prst="rect">
            <a:avLst/>
          </a:prstGeom>
          <a:noFill/>
        </p:spPr>
      </p:pic>
    </p:spTree>
  </p:cSld>
  <p:clrMapOvr>
    <a:masterClrMapping/>
  </p:clrMapOvr>
  <p:transition advTm="24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909008qp9mpo3el9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6145" name="Picture 1" descr="C:\Users\Usuario\Downloads\14-4-2012\Latas, tazas, bolsos, botellas, marcos gif y otros\fa80e9c1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32656"/>
            <a:ext cx="1584176" cy="4032448"/>
          </a:xfrm>
          <a:prstGeom prst="rect">
            <a:avLst/>
          </a:prstGeom>
          <a:noFill/>
        </p:spPr>
      </p:pic>
      <p:pic>
        <p:nvPicPr>
          <p:cNvPr id="6146" name="Picture 2" descr="C:\Users\Usuario\Downloads\14-4-2012\Latas, tazas, bolsos, botellas, marcos gif y otros\fe59dd13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188640"/>
            <a:ext cx="3095625" cy="3209925"/>
          </a:xfrm>
          <a:prstGeom prst="rect">
            <a:avLst/>
          </a:prstGeom>
          <a:noFill/>
        </p:spPr>
      </p:pic>
      <p:pic>
        <p:nvPicPr>
          <p:cNvPr id="6147" name="Picture 3" descr="C:\Users\Usuario\Downloads\14-4-2012\Latas, tazas, bolsos, botellas, marcos gif y otros\felix_the_cat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869160"/>
            <a:ext cx="5184576" cy="1988840"/>
          </a:xfrm>
          <a:prstGeom prst="rect">
            <a:avLst/>
          </a:prstGeom>
          <a:noFill/>
        </p:spPr>
      </p:pic>
      <p:pic>
        <p:nvPicPr>
          <p:cNvPr id="6149" name="Picture 5" descr="C:\Users\Usuario\Downloads\14-4-2012\Latas, tazas, bolsos, botellas, marcos gif y otros\generator.coeurderose.info.[1384].coeurderose.info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27784" y="2924944"/>
            <a:ext cx="2419350" cy="1905000"/>
          </a:xfrm>
          <a:prstGeom prst="rect">
            <a:avLst/>
          </a:prstGeom>
          <a:noFill/>
        </p:spPr>
      </p:pic>
      <p:pic>
        <p:nvPicPr>
          <p:cNvPr id="6150" name="Picture 6" descr="C:\Users\Usuario\Downloads\14-4-2012\Latas, tazas, bolsos, botellas, marcos gif y otros\tanc2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16216" y="3356992"/>
            <a:ext cx="2016224" cy="3501008"/>
          </a:xfrm>
          <a:prstGeom prst="rect">
            <a:avLst/>
          </a:prstGeom>
          <a:noFill/>
        </p:spPr>
      </p:pic>
    </p:spTree>
  </p:cSld>
  <p:clrMapOvr>
    <a:masterClrMapping/>
  </p:clrMapOvr>
  <p:transition advTm="20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3" descr="C:\Users\Usuario\Downloads\14-4-2012\MUJERES Y HOMBRES JEPG\3 (1)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661248"/>
          </a:xfrm>
          <a:prstGeom prst="rect">
            <a:avLst/>
          </a:prstGeom>
          <a:noFill/>
        </p:spPr>
      </p:pic>
      <p:pic>
        <p:nvPicPr>
          <p:cNvPr id="4" name="Picture 4" descr="C:\Users\Usuario\Downloads\14-4-2012\CORAZONES GIFS\59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2132856"/>
            <a:ext cx="1323082" cy="1455390"/>
          </a:xfrm>
          <a:prstGeom prst="rect">
            <a:avLst/>
          </a:prstGeom>
          <a:noFill/>
        </p:spPr>
      </p:pic>
      <p:pic>
        <p:nvPicPr>
          <p:cNvPr id="19460" name="Picture 4" descr="C:\Users\Usuario\Downloads\14-4-2012\Latas, tazas, bolsos, botellas, marcos gif y otros\glitter-levres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3140968"/>
            <a:ext cx="616381" cy="381569"/>
          </a:xfrm>
          <a:prstGeom prst="rect">
            <a:avLst/>
          </a:prstGeom>
          <a:noFill/>
        </p:spPr>
      </p:pic>
      <p:pic>
        <p:nvPicPr>
          <p:cNvPr id="19463" name="Picture 7" descr="C:\Users\Usuario\Downloads\TEXTURAS\ESTRECHAS\personnage2_24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661248"/>
            <a:ext cx="9144000" cy="1196752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2123728" y="5733256"/>
            <a:ext cx="70202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Arial Black" pitchFamily="34" charset="0"/>
              </a:rPr>
              <a:t>Yes, it´s gonna be a cold, lonely </a:t>
            </a:r>
            <a:r>
              <a:rPr lang="en-US" sz="2000" dirty="0" smtClean="0">
                <a:latin typeface="Arial Black" pitchFamily="34" charset="0"/>
              </a:rPr>
              <a:t>summer, But </a:t>
            </a:r>
            <a:r>
              <a:rPr lang="en-US" sz="2000" dirty="0">
                <a:latin typeface="Arial Black" pitchFamily="34" charset="0"/>
              </a:rPr>
              <a:t>I´ll fill the </a:t>
            </a:r>
            <a:r>
              <a:rPr lang="en-US" sz="2000" dirty="0" smtClean="0">
                <a:latin typeface="Arial Black" pitchFamily="34" charset="0"/>
              </a:rPr>
              <a:t>emptiness, I´ll </a:t>
            </a:r>
            <a:r>
              <a:rPr lang="en-US" sz="2000" dirty="0">
                <a:latin typeface="Arial Black" pitchFamily="34" charset="0"/>
              </a:rPr>
              <a:t>send you all my </a:t>
            </a:r>
            <a:r>
              <a:rPr lang="en-US" sz="2000" dirty="0" smtClean="0">
                <a:latin typeface="Arial Black" pitchFamily="34" charset="0"/>
              </a:rPr>
              <a:t>love, Every </a:t>
            </a:r>
            <a:r>
              <a:rPr lang="en-US" sz="2000" dirty="0">
                <a:latin typeface="Arial Black" pitchFamily="34" charset="0"/>
              </a:rPr>
              <a:t>day in a </a:t>
            </a:r>
            <a:r>
              <a:rPr lang="en-US" sz="2000" dirty="0" smtClean="0">
                <a:latin typeface="Arial Black" pitchFamily="34" charset="0"/>
              </a:rPr>
              <a:t>letter, Sealed </a:t>
            </a:r>
            <a:r>
              <a:rPr lang="en-US" sz="2000" dirty="0">
                <a:latin typeface="Arial Black" pitchFamily="34" charset="0"/>
              </a:rPr>
              <a:t>with a kiss</a:t>
            </a:r>
            <a:r>
              <a:rPr lang="en-US" sz="2000" dirty="0" smtClean="0">
                <a:latin typeface="Arial Black" pitchFamily="34" charset="0"/>
              </a:rPr>
              <a:t>,</a:t>
            </a:r>
            <a:endParaRPr lang="es-ES" sz="2000" dirty="0">
              <a:latin typeface="Arial Black" pitchFamily="34" charset="0"/>
            </a:endParaRPr>
          </a:p>
        </p:txBody>
      </p:sp>
    </p:spTree>
  </p:cSld>
  <p:clrMapOvr>
    <a:masterClrMapping/>
  </p:clrMapOvr>
  <p:transition advTm="2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C:\Users\Usuario\Downloads\14-4-2012\MUJERES Y HOMBRES JEPG\mod_article44815839_4f6363202c5bc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33256"/>
          </a:xfrm>
          <a:prstGeom prst="rect">
            <a:avLst/>
          </a:prstGeom>
          <a:noFill/>
        </p:spPr>
      </p:pic>
      <p:pic>
        <p:nvPicPr>
          <p:cNvPr id="20485" name="Picture 5" descr="C:\Users\Usuario\Downloads\14-4-2012\Latas, tazas, bolsos, botellas, marcos gif y otros\118928011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3501008"/>
            <a:ext cx="1323975" cy="876300"/>
          </a:xfrm>
          <a:prstGeom prst="rect">
            <a:avLst/>
          </a:prstGeom>
          <a:noFill/>
        </p:spPr>
      </p:pic>
      <p:pic>
        <p:nvPicPr>
          <p:cNvPr id="6" name="Picture 5" descr="C:\Users\Usuario\Downloads\14-4-2012\Latas, tazas, bolsos, botellas, marcos gif y otros\118928011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908720"/>
            <a:ext cx="1323975" cy="876300"/>
          </a:xfrm>
          <a:prstGeom prst="rect">
            <a:avLst/>
          </a:prstGeom>
          <a:noFill/>
        </p:spPr>
      </p:pic>
      <p:pic>
        <p:nvPicPr>
          <p:cNvPr id="20486" name="Picture 6" descr="C:\Users\Usuario\Downloads\TEXTURAS\ESTRECHAS\fejlec14[1] - copia - copi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733256"/>
            <a:ext cx="9144000" cy="1124744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2195736" y="5805264"/>
            <a:ext cx="69482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rial Black" pitchFamily="34" charset="0"/>
              </a:rPr>
              <a:t>Sealed with a </a:t>
            </a:r>
            <a:r>
              <a:rPr lang="en-US" sz="2400" dirty="0" smtClean="0">
                <a:latin typeface="Arial Black" pitchFamily="34" charset="0"/>
              </a:rPr>
              <a:t>kiss, Sealed </a:t>
            </a:r>
            <a:r>
              <a:rPr lang="en-US" sz="2400" dirty="0">
                <a:latin typeface="Arial Black" pitchFamily="34" charset="0"/>
              </a:rPr>
              <a:t>with a </a:t>
            </a:r>
            <a:r>
              <a:rPr lang="en-US" sz="2400" dirty="0" smtClean="0">
                <a:latin typeface="Arial Black" pitchFamily="34" charset="0"/>
              </a:rPr>
              <a:t>kiss. </a:t>
            </a:r>
            <a:r>
              <a:rPr lang="es-ES" sz="2400" dirty="0" smtClean="0">
                <a:latin typeface="Arial Black" pitchFamily="34" charset="0"/>
              </a:rPr>
              <a:t>Sealed </a:t>
            </a:r>
            <a:r>
              <a:rPr lang="es-ES" sz="2400" dirty="0">
                <a:latin typeface="Arial Black" pitchFamily="34" charset="0"/>
              </a:rPr>
              <a:t>with a </a:t>
            </a:r>
            <a:r>
              <a:rPr lang="es-ES" sz="2400" dirty="0" smtClean="0">
                <a:latin typeface="Arial Black" pitchFamily="34" charset="0"/>
              </a:rPr>
              <a:t>kiss</a:t>
            </a:r>
            <a:endParaRPr lang="es-ES" sz="2400" dirty="0">
              <a:latin typeface="Arial Black" pitchFamily="34" charset="0"/>
            </a:endParaRPr>
          </a:p>
        </p:txBody>
      </p:sp>
    </p:spTree>
  </p:cSld>
  <p:clrMapOvr>
    <a:masterClrMapping/>
  </p:clrMapOvr>
  <p:transition advTm="11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241</Words>
  <Application>Microsoft Office PowerPoint</Application>
  <PresentationFormat>Presentación en pantalla (4:3)</PresentationFormat>
  <Paragraphs>34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1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14</cp:revision>
  <dcterms:created xsi:type="dcterms:W3CDTF">2012-06-01T14:32:44Z</dcterms:created>
  <dcterms:modified xsi:type="dcterms:W3CDTF">2012-11-16T19:22:48Z</dcterms:modified>
</cp:coreProperties>
</file>