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2"/>
  </p:notesMasterIdLst>
  <p:sldIdLst>
    <p:sldId id="257" r:id="rId3"/>
    <p:sldId id="295" r:id="rId4"/>
    <p:sldId id="274" r:id="rId5"/>
    <p:sldId id="262" r:id="rId6"/>
    <p:sldId id="275" r:id="rId7"/>
    <p:sldId id="271" r:id="rId8"/>
    <p:sldId id="267" r:id="rId9"/>
    <p:sldId id="265" r:id="rId10"/>
    <p:sldId id="272" r:id="rId11"/>
    <p:sldId id="261" r:id="rId12"/>
    <p:sldId id="282" r:id="rId13"/>
    <p:sldId id="264" r:id="rId14"/>
    <p:sldId id="269" r:id="rId15"/>
    <p:sldId id="259" r:id="rId16"/>
    <p:sldId id="268" r:id="rId17"/>
    <p:sldId id="294" r:id="rId18"/>
    <p:sldId id="293" r:id="rId19"/>
    <p:sldId id="296" r:id="rId20"/>
    <p:sldId id="297" r:id="rId2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29xkR04Z/I6z1B59iVNQ==" hashData="pcFXkNGg6QEvgoBNIZWPNFEWO4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52BA23-D707-48E4-ABB6-03C87009B8D7}" type="datetimeFigureOut">
              <a:rPr lang="es-ES" smtClean="0"/>
              <a:t>07/01/2014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C1D0E-0A86-4727-A5B4-72DF6A9F93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8946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C1D0E-0A86-4727-A5B4-72DF6A9F939C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8225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91275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823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20799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0172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70705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2523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1621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30562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74660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01691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568371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65F94-3383-45E0-BF9B-7CCB848B11A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060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1ED69-21B7-4AC5-906D-6176498BDF48}" type="datetimeFigureOut">
              <a:rPr lang="es-ES" smtClean="0"/>
              <a:t>07/01/2014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E10BB-94D6-4228-923D-58C142A9E90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1670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7725CD-5FE4-4133-9EF3-DE384AEA468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Servidor\Mis documentos\prvfiguras_3D_cristal_rosa2.jpg"/>
          <p:cNvPicPr>
            <a:picLocks noChangeAspect="1" noChangeArrowheads="1"/>
          </p:cNvPicPr>
          <p:nvPr/>
        </p:nvPicPr>
        <p:blipFill>
          <a:blip r:embed="rId3">
            <a:duotone>
              <a:srgbClr val="FF8021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86"/>
            <a:ext cx="9296833" cy="696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 rot="19852498">
            <a:off x="2172079" y="2190920"/>
            <a:ext cx="44358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Secreto</a:t>
            </a:r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Amor</a:t>
            </a:r>
            <a:endParaRPr lang="es-ES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18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vortex dir="r"/>
        <p:sndAc>
          <p:stSnd>
            <p:snd r:embed="rId2" name="Secreto amor Proyección (Con letra).wav"/>
          </p:stSnd>
        </p:sndAc>
      </p:transition>
    </mc:Choice>
    <mc:Fallback>
      <p:transition spd="slow" advTm="3000">
        <p:fade/>
        <p:sndAc>
          <p:stSnd>
            <p:snd r:embed="rId2" name="Secreto amor Proyección (Con let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s-en-amor-5024827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66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osas-en-amor-5024827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66"/>
          <a:stretch/>
        </p:blipFill>
        <p:spPr>
          <a:xfrm>
            <a:off x="3448" y="0"/>
            <a:ext cx="914055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323528" y="404664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s-ES" sz="2800" b="1" dirty="0" smtClean="0">
                <a:solidFill>
                  <a:schemeClr val="bg1"/>
                </a:solidFill>
                <a:latin typeface="Monotype Corsiva" pitchFamily="66" charset="0"/>
              </a:rPr>
              <a:t>Aprende  de la luna , que aunque se encuentra siempre sola , nunca deja de brillar</a:t>
            </a:r>
            <a:endParaRPr lang="es-ES" sz="28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01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r+enamorados+pareja+seduccion+fantasia+beso+rosa+mar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mor+enamorados+pareja+seduccion+fantasia+beso+rosa+mar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964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07504" y="3933056"/>
            <a:ext cx="30963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Hay heridas que nunca se reflejan en el cuerpo y que son más profundas y dolorosas que todo aquello que sangra. </a:t>
            </a:r>
            <a:endParaRPr lang="es-ES" sz="2800" b="1" dirty="0">
              <a:solidFill>
                <a:schemeClr val="accent2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73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espejoreflejoamormujersoleda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_espejoreflejoamormujersoleda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_espejoreflejoamormujersoleda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" y="0"/>
            <a:ext cx="925252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31640" y="260648"/>
            <a:ext cx="7632848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3200" b="1" dirty="0">
                <a:ln/>
                <a:solidFill>
                  <a:schemeClr val="accent3"/>
                </a:solidFill>
                <a:latin typeface="Monotype Corsiva" pitchFamily="66" charset="0"/>
              </a:rPr>
              <a:t>Desde un tiempo a esta parte sin que lo seeepas</a:t>
            </a:r>
          </a:p>
          <a:p>
            <a:r>
              <a:rPr lang="es-ES" sz="3200" b="1" dirty="0" smtClean="0">
                <a:ln/>
                <a:solidFill>
                  <a:schemeClr val="accent3"/>
                </a:solidFill>
                <a:latin typeface="Monotype Corsiva" pitchFamily="66" charset="0"/>
              </a:rPr>
              <a:t>mi </a:t>
            </a:r>
            <a:r>
              <a:rPr lang="es-ES" sz="3200" b="1" dirty="0">
                <a:ln/>
                <a:solidFill>
                  <a:schemeClr val="accent3"/>
                </a:solidFill>
                <a:latin typeface="Monotype Corsiva" pitchFamily="66" charset="0"/>
              </a:rPr>
              <a:t>mente ya no piensa si no es en </a:t>
            </a:r>
            <a:r>
              <a:rPr lang="es-ES" sz="3200" b="1" dirty="0" err="1" smtClean="0">
                <a:ln/>
                <a:solidFill>
                  <a:schemeClr val="accent3"/>
                </a:solidFill>
                <a:latin typeface="Monotype Corsiva" pitchFamily="66" charset="0"/>
              </a:rPr>
              <a:t>tiiiii</a:t>
            </a:r>
            <a:r>
              <a:rPr lang="es-ES" sz="3200" b="1" dirty="0" smtClean="0">
                <a:ln/>
                <a:solidFill>
                  <a:schemeClr val="accent3"/>
                </a:solidFill>
                <a:latin typeface="Monotype Corsiva" pitchFamily="66" charset="0"/>
              </a:rPr>
              <a:t>…</a:t>
            </a:r>
            <a:endParaRPr lang="es-ES" sz="3200" b="1" dirty="0">
              <a:ln/>
              <a:solidFill>
                <a:schemeClr val="accent3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6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CRUCE-~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http://us.cdn3.123rf.com/168nwm/ghoststone/ghoststone1205/ghoststone120500132/13772961-vista-posterior-de-caminar-mujer-gir-va-en-movimiento-vista-posterior-recogida-de-las-personas-trase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88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924" y="4176281"/>
            <a:ext cx="518317" cy="9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us.cdn2.123rf.com/168nwm/ghoststone/ghoststone1205/ghoststone120500102/13769852-vista-trasera-de-ir-guapo-en-chaqueta-caminando-joven-en-pantalones-vaqueros-y-una-chaqueta-vista-po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703" y="4464542"/>
            <a:ext cx="1002183" cy="155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Imagen" descr="CRUCE-~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99392"/>
            <a:ext cx="9296400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2987824" y="5484883"/>
            <a:ext cx="5904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Caminamos tu y yo mundos difeeerentes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y tratar de  encontrarte seria el fiiin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66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73514_4051_yin_yan_de_luz_H163944_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bujotui7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6" r="32388"/>
          <a:stretch/>
        </p:blipFill>
        <p:spPr>
          <a:xfrm>
            <a:off x="6156176" y="1621012"/>
            <a:ext cx="3091218" cy="4844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Dibujotui7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6" r="32388"/>
          <a:stretch/>
        </p:blipFill>
        <p:spPr>
          <a:xfrm>
            <a:off x="0" y="1484783"/>
            <a:ext cx="3347863" cy="52467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855790" y="260648"/>
            <a:ext cx="77486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Juntar dos almas como las nuestras en un </a:t>
            </a:r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amooor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Es querer que un día la luna llena se acerque al </a:t>
            </a:r>
            <a:r>
              <a:rPr lang="es-ES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sool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5 Imagen" descr="Dibujotui7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6" r="32388"/>
          <a:stretch/>
        </p:blipFill>
        <p:spPr>
          <a:xfrm>
            <a:off x="855791" y="1337866"/>
            <a:ext cx="3347863" cy="52467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Dibujotui7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6" r="32388"/>
          <a:stretch/>
        </p:blipFill>
        <p:spPr>
          <a:xfrm>
            <a:off x="4852744" y="1552734"/>
            <a:ext cx="3347863" cy="52467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644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177_187354683_87359-669608711-165565-464286446-x1pnwjjkhj3oxdb31pipgaj_h071623_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6177_187354683_87359-669608711-165565-464286446-x1pnwjjkhj3oxdb31pipgaj_h071623_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" y="1144"/>
            <a:ext cx="9144000" cy="68568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719572" y="5517232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Las ilusiones que hay en mi mente me hace </a:t>
            </a:r>
            <a:r>
              <a:rPr lang="es-ES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soñaaaar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63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">
        <p14:doors dir="vert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5215_en-la-vida-todos-tenemos-un-secreto-inconfesable-un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7562" r="8537" b="3194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5215_en-la-vida-todos-tenemos-un-secreto-inconfesable-un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7562" r="8537" b="31940"/>
          <a:stretch/>
        </p:blipFill>
        <p:spPr>
          <a:xfrm>
            <a:off x="-26864" y="72323"/>
            <a:ext cx="9351392" cy="6803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Rectángulo"/>
          <p:cNvSpPr/>
          <p:nvPr/>
        </p:nvSpPr>
        <p:spPr>
          <a:xfrm>
            <a:off x="3419872" y="5085184"/>
            <a:ext cx="559961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te tengo a veces entre 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mis 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brazos </a:t>
            </a:r>
            <a:endParaRPr lang="es-ES" sz="3200" b="1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 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tu no 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estas  y tu no estaaas</a:t>
            </a:r>
          </a:p>
          <a:p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Secreto amor</a:t>
            </a:r>
            <a:endParaRPr lang="es-ES" sz="32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1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osas-del-marco-14646893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81" b="94270" l="4750" r="94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866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043608" y="620688"/>
            <a:ext cx="46805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Hay que luchar por los sueños, pero hay que saber también que, cuando ciertos caminos resultan imposibles, es mejor conservar las energías para  recorrer otros caminos</a:t>
            </a:r>
          </a:p>
          <a:p>
            <a:r>
              <a:rPr lang="es-ES" sz="3200" b="1" dirty="0" smtClean="0">
                <a:solidFill>
                  <a:srgbClr val="FF0000"/>
                </a:solidFill>
                <a:latin typeface="Monotype Corsiva" pitchFamily="66" charset="0"/>
              </a:rPr>
              <a:t>                         Paulo    Coelho</a:t>
            </a:r>
            <a:endParaRPr lang="es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64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glitter pattern="hexago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Servidor\Mis documentos\Imagen1.pn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" t="1630"/>
          <a:stretch/>
        </p:blipFill>
        <p:spPr bwMode="auto">
          <a:xfrm>
            <a:off x="0" y="126689"/>
            <a:ext cx="7596844" cy="577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16216" y="1988840"/>
            <a:ext cx="2376264" cy="452431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Si realmente quieres 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a </a:t>
            </a:r>
            <a:r>
              <a:rPr lang="es-E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alguien, lo único que quieres para él es su felicidad, incluso si tú no se la puedes 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dar</a:t>
            </a:r>
            <a:endParaRPr lang="es-E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08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bujoetg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3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bujoetg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" y="1003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55576" y="404664"/>
            <a:ext cx="5886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Tu significas para mi más de lo que las palabras pudieran expresar.</a:t>
            </a:r>
          </a:p>
        </p:txBody>
      </p:sp>
    </p:spTree>
    <p:extLst>
      <p:ext uri="{BB962C8B-B14F-4D97-AF65-F5344CB8AC3E}">
        <p14:creationId xmlns:p14="http://schemas.microsoft.com/office/powerpoint/2010/main" val="1463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09_1_07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77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pia de mujer-madura-330x24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" y="1"/>
            <a:ext cx="9169152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339752" y="5004465"/>
            <a:ext cx="6030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Muchas veces he visto tus ojos </a:t>
            </a:r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liiimpios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y he sentido  el deseo de amar tu pieeel</a:t>
            </a:r>
          </a:p>
          <a:p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93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2875_3699799741843_297745037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02875_3699799741843_297745037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55" y="28243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334920" y="5517232"/>
            <a:ext cx="67737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</a:rPr>
              <a:t>Eres mi amor secreto mi amor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</a:rPr>
              <a:t>furtiiiivo</a:t>
            </a:r>
            <a:endParaRPr lang="es-ES" sz="3200" b="1" dirty="0">
              <a:solidFill>
                <a:schemeClr val="bg1"/>
              </a:solidFill>
              <a:effectLst>
                <a:glow rad="101600">
                  <a:schemeClr val="tx2">
                    <a:lumMod val="40000"/>
                    <a:lumOff val="60000"/>
                    <a:alpha val="60000"/>
                  </a:schemeClr>
                </a:glow>
              </a:effectLst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</a:rPr>
              <a:t>y he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</a:rPr>
              <a:t>de amarte en silencio en mi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itchFamily="66" charset="0"/>
              </a:rPr>
              <a:t>soledaaad</a:t>
            </a:r>
            <a:endParaRPr lang="es-ES" sz="3200" b="1" dirty="0">
              <a:solidFill>
                <a:schemeClr val="bg1"/>
              </a:solidFill>
              <a:effectLst>
                <a:glow rad="101600">
                  <a:schemeClr val="tx2">
                    <a:lumMod val="40000"/>
                    <a:lumOff val="60000"/>
                    <a:alpha val="6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95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ol-y-luna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9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sol-y-luna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9"/>
          <a:stretch/>
        </p:blipFill>
        <p:spPr>
          <a:xfrm>
            <a:off x="0" y="-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bujotui7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6" r="32388"/>
          <a:stretch/>
        </p:blipFill>
        <p:spPr>
          <a:xfrm>
            <a:off x="0" y="1622577"/>
            <a:ext cx="3347863" cy="52467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755576" y="275636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Juntar dos almas como las nuestras en un </a:t>
            </a:r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amooor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Es querer que un día la luna llena se acerque al </a:t>
            </a:r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s-ES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soool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42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3491_851783393_325872-60920357-eee-h231122-l_H081814_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" y="0"/>
            <a:ext cx="912653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53491_851783393_325872-60920357-eee-h231122-l_H081814_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7" y="66304"/>
            <a:ext cx="91265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827584" y="4869160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Las ilusiones que hay en mi mente me hace soñaaar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que </a:t>
            </a:r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te tengo a veces </a:t>
            </a:r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 entre </a:t>
            </a:r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mis brazos y tú no </a:t>
            </a:r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estaaas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y tu no estas , secreto amor</a:t>
            </a:r>
            <a:endParaRPr lang="es-ES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14:doors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nsando-en-t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652120" y="188640"/>
            <a:ext cx="3204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El amor es una condición en la que la felicidad de otra persona es condición imprescindible para su propia felicidad.</a:t>
            </a:r>
          </a:p>
        </p:txBody>
      </p:sp>
    </p:spTree>
    <p:extLst>
      <p:ext uri="{BB962C8B-B14F-4D97-AF65-F5344CB8AC3E}">
        <p14:creationId xmlns:p14="http://schemas.microsoft.com/office/powerpoint/2010/main" val="248250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ej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399"/>
            <a:ext cx="9144000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11560" y="508518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rgbClr val="FFC000"/>
                </a:solidFill>
                <a:latin typeface="Monotype Corsiva" pitchFamily="66" charset="0"/>
              </a:rPr>
              <a:t>Solo lamento no haberte conocido desde el primer día que empecé a ser mujer.</a:t>
            </a:r>
          </a:p>
        </p:txBody>
      </p:sp>
    </p:spTree>
    <p:extLst>
      <p:ext uri="{BB962C8B-B14F-4D97-AF65-F5344CB8AC3E}">
        <p14:creationId xmlns:p14="http://schemas.microsoft.com/office/powerpoint/2010/main" val="418967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:wheel spokes="1"/>
      </p:transition>
    </mc:Choice>
    <mc:Fallback xmlns="">
      <p:transition spd="slow" advTm="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C3E7-E32A-4F5B-A6B6-3BA97356995E}" type="datetime1">
              <a:rPr lang="es-ES" sz="1800" b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07/01/2014</a:t>
            </a:fld>
            <a:endParaRPr lang="es-ES" sz="18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228382" y="6309320"/>
            <a:ext cx="2895600" cy="365125"/>
          </a:xfrm>
        </p:spPr>
        <p:txBody>
          <a:bodyPr/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0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59832" y="5301208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Diseño: </a:t>
            </a:r>
            <a:r>
              <a:rPr lang="es-ES" sz="24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Amore</a:t>
            </a:r>
            <a:endParaRPr lang="es-ES" sz="2400" b="1" dirty="0" smtClean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  <a:p>
            <a:r>
              <a:rPr lang="es-ES" sz="2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Tema: Secreto Amor</a:t>
            </a:r>
          </a:p>
          <a:p>
            <a:r>
              <a:rPr lang="es-ES" sz="2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Grupo Proyección</a:t>
            </a:r>
            <a:endParaRPr lang="es-ES" sz="24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429047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</TotalTime>
  <Words>384</Words>
  <Application>Microsoft Office PowerPoint</Application>
  <PresentationFormat>Presentación en pantalla (4:3)</PresentationFormat>
  <Paragraphs>62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78</cp:revision>
  <dcterms:created xsi:type="dcterms:W3CDTF">2014-01-05T22:38:43Z</dcterms:created>
  <dcterms:modified xsi:type="dcterms:W3CDTF">2014-01-07T20:03:15Z</dcterms:modified>
</cp:coreProperties>
</file>