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J7uQhgl0F4Uhg8uOmd29g==" hashData="dRE1CkGfL3PoS9wKS8rxIMpUK2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710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5A4043-BF10-4BE1-A8B1-7BCFC8787BB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76185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60441-8372-4F2D-B9BA-3CD24C91E9B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0504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A3193C-F19E-43FC-B91A-D195D7123A5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33696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9C3C7A-B171-4DC2-9F36-2CD54D09144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9458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45BEBC-59B6-4120-9B66-4BE2D2B4EAE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39246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D6451E-7F71-4BC7-82C4-A2543B70320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92960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1F1882-F05F-4335-B0F7-EC503AEA503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686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6D9335-999B-4F3F-8FB4-69F24B56E30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64923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BAA3C8-4D5A-4185-8C42-FA4C0855F6A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6045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98B4F-BA0B-4060-A0BD-E43A009A7B5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87160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87F87C-D6E2-425F-8357-D3717473473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935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97300B-F9FD-4555-88EC-AA3B8EA4A57F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4777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CC17823-8F9A-4205-B094-D726C059B6F5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fr-FR" smtClean="0"/>
              <a:t>Haga clic para modificar el estilo de texto del patrón</a:t>
            </a:r>
          </a:p>
          <a:p>
            <a:pPr lvl="1"/>
            <a:r>
              <a:rPr lang="es-ES_tradnl" altLang="fr-FR" smtClean="0"/>
              <a:t>Segundo nivel</a:t>
            </a:r>
          </a:p>
          <a:p>
            <a:pPr lvl="2"/>
            <a:r>
              <a:rPr lang="es-ES_tradnl" altLang="fr-FR" smtClean="0"/>
              <a:t>Tercer nivel</a:t>
            </a:r>
          </a:p>
          <a:p>
            <a:pPr lvl="3"/>
            <a:r>
              <a:rPr lang="es-ES_tradnl" altLang="fr-FR" smtClean="0"/>
              <a:t>Cuarto nivel</a:t>
            </a:r>
          </a:p>
          <a:p>
            <a:pPr lvl="4"/>
            <a:r>
              <a:rPr lang="es-ES_tradnl" altLang="fr-F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fr-F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F10237-93DF-405B-A796-D6E77B557269}" type="slidenum">
              <a:rPr lang="es-ES_tradnl" altLang="fr-FR">
                <a:solidFill>
                  <a:srgbClr val="000000"/>
                </a:solidFill>
              </a:rPr>
              <a:pPr/>
              <a:t>‹N°›</a:t>
            </a:fld>
            <a:endParaRPr lang="es-ES_tradnl" altLang="fr-FR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2052" name="Picture 4" descr="titre jazz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joueur de saxo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789363"/>
            <a:ext cx="1728788" cy="264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alpha_019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4652963"/>
            <a:ext cx="515937" cy="858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alpha_02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5013325"/>
            <a:ext cx="407988" cy="642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lpha_050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5373688"/>
            <a:ext cx="3048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alpha_041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5589588"/>
            <a:ext cx="28575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8000">
    <p:sndAc>
      <p:stSnd loop="1">
        <p:snd r:embed="rId2" name="Strangerontheshor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/>
          </a:p>
        </p:txBody>
      </p:sp>
      <p:pic>
        <p:nvPicPr>
          <p:cNvPr id="4100" name="Picture 4" descr="Sans tit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Sans tit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7d799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femme sax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noi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937238fractale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noir fo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fond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Picture 13" descr="aaa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 descr="aaa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15" descr="fin pps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3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48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6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9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12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2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44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FR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fr-FR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fr-FR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fr-FR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fr-FR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fr-FR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60</Words>
  <Application>Microsoft Office PowerPoint</Application>
  <PresentationFormat>Affichage à l'écran (4:3)</PresentationFormat>
  <Paragraphs>28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Modèle par défaut</vt:lpstr>
      <vt:lpstr>Diseño predeterminado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jos</dc:creator>
  <cp:lastModifiedBy>jos</cp:lastModifiedBy>
  <cp:revision>15</cp:revision>
  <dcterms:created xsi:type="dcterms:W3CDTF">2013-03-02T17:54:57Z</dcterms:created>
  <dcterms:modified xsi:type="dcterms:W3CDTF">2013-12-31T18:40:04Z</dcterms:modified>
</cp:coreProperties>
</file>