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63" r:id="rId4"/>
    <p:sldId id="264" r:id="rId5"/>
    <p:sldId id="260" r:id="rId6"/>
    <p:sldId id="262" r:id="rId7"/>
    <p:sldId id="261" r:id="rId8"/>
    <p:sldId id="259" r:id="rId9"/>
    <p:sldId id="269" r:id="rId10"/>
    <p:sldId id="268" r:id="rId11"/>
    <p:sldId id="267" r:id="rId12"/>
    <p:sldId id="266" r:id="rId13"/>
    <p:sldId id="265" r:id="rId14"/>
    <p:sldId id="258" r:id="rId15"/>
    <p:sldId id="276" r:id="rId16"/>
    <p:sldId id="277" r:id="rId17"/>
    <p:sldId id="275" r:id="rId18"/>
    <p:sldId id="274" r:id="rId19"/>
    <p:sldId id="273" r:id="rId20"/>
    <p:sldId id="272" r:id="rId21"/>
    <p:sldId id="271" r:id="rId22"/>
    <p:sldId id="284" r:id="rId23"/>
    <p:sldId id="283" r:id="rId24"/>
    <p:sldId id="285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bxf9MDotq7AQHwL0W2zGA==" hashData="qYKjoHs1rmMAE7kAbzeAmN7QK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486BA-1BDB-459F-8BDC-3448EABFD64E}" type="datetimeFigureOut">
              <a:rPr lang="es-ES" smtClean="0"/>
              <a:t>01/12/2012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52126A-E51F-4221-A5DC-B49E209533B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2126A-E51F-4221-A5DC-B49E209533B5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7ED0D-4C02-4497-A400-7DADA7D7210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E9C44-3BD4-4ABC-B96D-02AC707845CD}" type="datetimeFigureOut">
              <a:rPr lang="es-ES" smtClean="0"/>
              <a:pPr/>
              <a:t>01/12/2012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BFB06-3D51-475B-9C70-AA516F452D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B63ECA-1637-4BC6-88F5-55A68A25AFB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3" Type="http://schemas.openxmlformats.org/officeDocument/2006/relationships/audio" Target="../media/audio1.wav"/><Relationship Id="rId21" Type="http://schemas.openxmlformats.org/officeDocument/2006/relationships/image" Target="../media/image18.gif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gif"/><Relationship Id="rId20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19" Type="http://schemas.openxmlformats.org/officeDocument/2006/relationships/image" Target="../media/image16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.youtube.com/vi/xwYgm9985G4/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Usuario\Downloads\NECESARIO PARA PPS\letra 1\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0"/>
            <a:ext cx="428625" cy="619125"/>
          </a:xfrm>
          <a:prstGeom prst="rect">
            <a:avLst/>
          </a:prstGeom>
          <a:noFill/>
        </p:spPr>
      </p:pic>
      <p:pic>
        <p:nvPicPr>
          <p:cNvPr id="10244" name="Picture 4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0"/>
            <a:ext cx="476250" cy="619125"/>
          </a:xfrm>
          <a:prstGeom prst="rect">
            <a:avLst/>
          </a:prstGeom>
          <a:noFill/>
        </p:spPr>
      </p:pic>
      <p:pic>
        <p:nvPicPr>
          <p:cNvPr id="10245" name="Picture 5" descr="C:\Users\Usuario\Downloads\NECESARIO PARA PPS\letra 1\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0"/>
            <a:ext cx="485775" cy="609600"/>
          </a:xfrm>
          <a:prstGeom prst="rect">
            <a:avLst/>
          </a:prstGeom>
          <a:noFill/>
        </p:spPr>
      </p:pic>
      <p:pic>
        <p:nvPicPr>
          <p:cNvPr id="10246" name="Picture 6" descr="C:\Users\Usuario\Downloads\NECESARIO PARA PPS\letra 1\R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0"/>
            <a:ext cx="457200" cy="619125"/>
          </a:xfrm>
          <a:prstGeom prst="rect">
            <a:avLst/>
          </a:prstGeom>
          <a:noFill/>
        </p:spPr>
      </p:pic>
      <p:pic>
        <p:nvPicPr>
          <p:cNvPr id="10247" name="Picture 7" descr="C:\Users\Usuario\Downloads\NECESARIO PARA PPS\letra 1\I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0"/>
            <a:ext cx="114300" cy="619125"/>
          </a:xfrm>
          <a:prstGeom prst="rect">
            <a:avLst/>
          </a:prstGeom>
          <a:noFill/>
        </p:spPr>
      </p:pic>
      <p:pic>
        <p:nvPicPr>
          <p:cNvPr id="10248" name="Picture 8" descr="C:\Users\Usuario\Downloads\NECESARIO PARA PPS\letra 1\F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60032" y="0"/>
            <a:ext cx="457200" cy="619125"/>
          </a:xfrm>
          <a:prstGeom prst="rect">
            <a:avLst/>
          </a:prstGeom>
          <a:noFill/>
        </p:spPr>
      </p:pic>
      <p:pic>
        <p:nvPicPr>
          <p:cNvPr id="11" name="Picture 7" descr="C:\Users\Usuario\Downloads\NECESARIO PARA PPS\letra 1\I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0"/>
            <a:ext cx="114300" cy="619125"/>
          </a:xfrm>
          <a:prstGeom prst="rect">
            <a:avLst/>
          </a:prstGeom>
          <a:noFill/>
        </p:spPr>
      </p:pic>
      <p:pic>
        <p:nvPicPr>
          <p:cNvPr id="12" name="Picture 5" descr="C:\Users\Usuario\Downloads\NECESARIO PARA PPS\letra 1\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0"/>
            <a:ext cx="485775" cy="609600"/>
          </a:xfrm>
          <a:prstGeom prst="rect">
            <a:avLst/>
          </a:prstGeom>
          <a:noFill/>
        </p:spPr>
      </p:pic>
      <p:pic>
        <p:nvPicPr>
          <p:cNvPr id="10249" name="Picture 9" descr="C:\Users\Usuario\Downloads\NECESARIO PARA PPS\letra 1\E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44208" y="0"/>
            <a:ext cx="457200" cy="619125"/>
          </a:xfrm>
          <a:prstGeom prst="rect">
            <a:avLst/>
          </a:prstGeom>
          <a:noFill/>
        </p:spPr>
      </p:pic>
      <p:pic>
        <p:nvPicPr>
          <p:cNvPr id="10251" name="Picture 11" descr="C:\Users\Usuario\Downloads\NECESARIO PARA PPS\5\114390455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75656" y="6000750"/>
            <a:ext cx="762000" cy="857250"/>
          </a:xfrm>
          <a:prstGeom prst="rect">
            <a:avLst/>
          </a:prstGeom>
          <a:noFill/>
        </p:spPr>
      </p:pic>
      <p:pic>
        <p:nvPicPr>
          <p:cNvPr id="10252" name="Picture 12" descr="C:\Users\Usuario\Downloads\NECESARIO PARA PPS\5\1143904699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51720" y="6000750"/>
            <a:ext cx="714375" cy="857250"/>
          </a:xfrm>
          <a:prstGeom prst="rect">
            <a:avLst/>
          </a:prstGeom>
          <a:noFill/>
        </p:spPr>
      </p:pic>
      <p:pic>
        <p:nvPicPr>
          <p:cNvPr id="10253" name="Picture 13" descr="C:\Users\Usuario\Downloads\NECESARIO PARA PPS\5\1143904862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83768" y="6000750"/>
            <a:ext cx="714375" cy="857250"/>
          </a:xfrm>
          <a:prstGeom prst="rect">
            <a:avLst/>
          </a:prstGeom>
          <a:noFill/>
        </p:spPr>
      </p:pic>
      <p:pic>
        <p:nvPicPr>
          <p:cNvPr id="10254" name="Picture 14" descr="C:\Users\Usuario\Downloads\NECESARIO PARA PPS\5\1143904760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059832" y="6000750"/>
            <a:ext cx="762000" cy="857250"/>
          </a:xfrm>
          <a:prstGeom prst="rect">
            <a:avLst/>
          </a:prstGeom>
          <a:noFill/>
        </p:spPr>
      </p:pic>
      <p:pic>
        <p:nvPicPr>
          <p:cNvPr id="10255" name="Picture 15" descr="C:\Users\Usuario\Downloads\NECESARIO PARA PPS\5\1143904739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779912" y="6000750"/>
            <a:ext cx="762000" cy="857250"/>
          </a:xfrm>
          <a:prstGeom prst="rect">
            <a:avLst/>
          </a:prstGeom>
          <a:noFill/>
        </p:spPr>
      </p:pic>
      <p:pic>
        <p:nvPicPr>
          <p:cNvPr id="10256" name="Picture 16" descr="C:\Users\Usuario\Downloads\NECESARIO PARA PPS\5\1143904648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932040" y="6000750"/>
            <a:ext cx="571500" cy="857250"/>
          </a:xfrm>
          <a:prstGeom prst="rect">
            <a:avLst/>
          </a:prstGeom>
          <a:noFill/>
        </p:spPr>
      </p:pic>
      <p:pic>
        <p:nvPicPr>
          <p:cNvPr id="21" name="Picture 14" descr="C:\Users\Usuario\Downloads\NECESARIO PARA PPS\5\1143904760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508104" y="6000750"/>
            <a:ext cx="762000" cy="857250"/>
          </a:xfrm>
          <a:prstGeom prst="rect">
            <a:avLst/>
          </a:prstGeom>
          <a:noFill/>
        </p:spPr>
      </p:pic>
      <p:pic>
        <p:nvPicPr>
          <p:cNvPr id="22" name="Picture 15" descr="C:\Users\Usuario\Downloads\NECESARIO PARA PPS\5\1143904739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76256" y="6000750"/>
            <a:ext cx="762000" cy="857250"/>
          </a:xfrm>
          <a:prstGeom prst="rect">
            <a:avLst/>
          </a:prstGeom>
          <a:noFill/>
        </p:spPr>
      </p:pic>
      <p:pic>
        <p:nvPicPr>
          <p:cNvPr id="10257" name="Picture 17" descr="C:\Users\Usuario\Downloads\NECESARIO PARA PPS\5\1143904605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228184" y="6000750"/>
            <a:ext cx="762000" cy="857250"/>
          </a:xfrm>
          <a:prstGeom prst="rect">
            <a:avLst/>
          </a:prstGeom>
          <a:noFill/>
        </p:spPr>
      </p:pic>
      <p:pic>
        <p:nvPicPr>
          <p:cNvPr id="10258" name="Picture 18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2333307">
            <a:off x="6300707" y="1944601"/>
            <a:ext cx="3019425" cy="504825"/>
          </a:xfrm>
          <a:prstGeom prst="rect">
            <a:avLst/>
          </a:prstGeom>
          <a:noFill/>
        </p:spPr>
      </p:pic>
      <p:pic>
        <p:nvPicPr>
          <p:cNvPr id="10259" name="Picture 19" descr="C:\Users\Usuario\Downloads\NECESARIO PARA PPS\z50a4cbee06463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753424" y="5229200"/>
            <a:ext cx="2390576" cy="583526"/>
          </a:xfrm>
          <a:prstGeom prst="rect">
            <a:avLst/>
          </a:prstGeom>
          <a:noFill/>
        </p:spPr>
      </p:pic>
      <p:pic>
        <p:nvPicPr>
          <p:cNvPr id="10260" name="Picture 20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  <p:sndAc>
      <p:stSnd>
        <p:snd r:embed="rId3" name="06 - elthon jhon - sacrific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JEPG 2\wall47-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JPEG\11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Usuario\Downloads\PNG HOMBRES\92f0bc6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700808"/>
            <a:ext cx="3627586" cy="2594793"/>
          </a:xfrm>
          <a:prstGeom prst="rect">
            <a:avLst/>
          </a:prstGeom>
          <a:noFill/>
        </p:spPr>
      </p:pic>
      <p:pic>
        <p:nvPicPr>
          <p:cNvPr id="6147" name="Picture 3" descr="C:\Users\Usuario\Documents\aaaaatomas\cristal1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653136"/>
            <a:ext cx="483621" cy="151216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6530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It´s a human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sign, when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things go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wrong, when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the scent of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her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lingers,and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temptations come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JPEG\JPEG NUEVOS\1z4fhw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877272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into the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boundaries, of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each married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man, sweet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deceits come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calling, a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negativity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lands cold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cold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heart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JPEG\JPEG NUEVOS\1111180835067817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47664" y="587727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hard done by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you, something  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looking better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baby, just 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passing through</a:t>
            </a:r>
            <a:endParaRPr lang="es-ES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Users\Usuario\Downloads\PNG HOMBRES\4ea3487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620688"/>
            <a:ext cx="1358280" cy="2520280"/>
          </a:xfrm>
          <a:prstGeom prst="rect">
            <a:avLst/>
          </a:prstGeom>
          <a:noFill/>
        </p:spPr>
      </p:pic>
      <p:pic>
        <p:nvPicPr>
          <p:cNvPr id="7175" name="Picture 7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268760"/>
            <a:ext cx="1419429" cy="2088232"/>
          </a:xfrm>
          <a:prstGeom prst="rect">
            <a:avLst/>
          </a:prstGeom>
          <a:noFill/>
        </p:spPr>
      </p:pic>
      <p:pic>
        <p:nvPicPr>
          <p:cNvPr id="7176" name="Picture 8" descr="C:\Users\Usuario\Downloads\14-4-2012\CORAZONES GIFS\sziv5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2656"/>
            <a:ext cx="4499992" cy="5616624"/>
          </a:xfrm>
          <a:prstGeom prst="rect">
            <a:avLst/>
          </a:prstGeom>
          <a:noFill/>
        </p:spPr>
      </p:pic>
      <p:pic>
        <p:nvPicPr>
          <p:cNvPr id="7177" name="Picture 9" descr="C:\Users\Usuario\Downloads\14-4-2012\CORAZONES GIFS\sziv5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76672"/>
            <a:ext cx="4644008" cy="5688632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0" y="609329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but it´s not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sacrifice, just 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a simple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word, it´s 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two hearts living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, into 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separated worlds</a:t>
            </a:r>
            <a:endParaRPr lang="es-ES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14-4-2012\CORAZONES GIFS\sziv3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789040"/>
            <a:ext cx="1625600" cy="1625600"/>
          </a:xfrm>
          <a:prstGeom prst="rect">
            <a:avLst/>
          </a:prstGeom>
          <a:noFill/>
        </p:spPr>
      </p:pic>
      <p:pic>
        <p:nvPicPr>
          <p:cNvPr id="15363" name="Picture 3" descr="C:\Users\Usuario\Downloads\14-4-2012\CORAZONES GIFS\sziv4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933056"/>
            <a:ext cx="1625600" cy="1625600"/>
          </a:xfrm>
          <a:prstGeom prst="rect">
            <a:avLst/>
          </a:prstGeom>
          <a:noFill/>
        </p:spPr>
      </p:pic>
      <p:pic>
        <p:nvPicPr>
          <p:cNvPr id="15364" name="Picture 4" descr="C:\Users\Usuario\Downloads\14-4-2012\CORAZONES GIFS\valentin_kettos_keret00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5" name="Picture 5" descr="C:\Users\Usuario\Downloads\PNG HOMBRES\4ea3487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3789040"/>
            <a:ext cx="1214264" cy="1625209"/>
          </a:xfrm>
          <a:prstGeom prst="rect">
            <a:avLst/>
          </a:prstGeom>
          <a:noFill/>
        </p:spPr>
      </p:pic>
      <p:pic>
        <p:nvPicPr>
          <p:cNvPr id="15366" name="Picture 6" descr="C:\Users\Usuario\Downloads\PNG MUJERES\4ef81cff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4077072"/>
            <a:ext cx="1269804" cy="122220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07504" y="6237312"/>
            <a:ext cx="9036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but it´s not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sacrifice, it´s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not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sacrifice, it´s </a:t>
            </a:r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not sacrifice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, at all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14-4-2012\MUJERES Y HOMBRES JEPG\4_gabr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73325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Misunderstanding, after the fact sensitivity builds a poisoning the final act we lose directions stone unturned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1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Usuario\Downloads\14-4-2012\MUJERES Y HOMBRES JEPG\024c71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827584" y="537321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nothing to harm you when jealousy burn scold cold heart hard done by you something looking better baby just passing through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14-4-2012\MUJERES Y HOMBRES GIFS\9a9fd98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C000"/>
                </a:solidFill>
                <a:latin typeface="Arial Black" pitchFamily="34" charset="0"/>
              </a:rPr>
              <a:t>but it´s not sacrifice just a simple word it's two hearts living, into separated worlds</a:t>
            </a:r>
            <a:endParaRPr lang="es-ES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14-4-2012\MUJERES Y HOMBRES GIFS\7c6015eb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5805264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C000"/>
                </a:solidFill>
                <a:latin typeface="Arial Black" pitchFamily="34" charset="0"/>
              </a:rPr>
              <a:t>but it´s not sacrifice not sacrifice, it's not sacrifice at all</a:t>
            </a:r>
            <a:endParaRPr lang="es-ES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14-4-2012\MUJERES Y HOMBRES GIFS\317272zelis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14-4-2012\MUJERES Y HOMBRES GIFS\1219596336_5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14-4-2012\MUJERES Y HOMBRES GIFS\1270572574_2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14-4-2012\MUJERES Y HOMBRES GIFS\1325402079_8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14-4-2012\MUJERES Y HOMBRES GIFS\b63c0377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Usuario\Downloads\14-4-2012\MUJERES Y HOMBRES GIFS\catestrelia-vip-blog-com-264860leboudoir220312[1]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Usuario\Downloads\14-4-2012\MUJERES Y HOMBRES GIFS\f960725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Usuario\Downloads\14-4-2012\CORAZONES GIFS\58f29b4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cold cold heart hard done by you some things looking better baby just passing through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14-4-2012\CORAZONES GIFS\4830e86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7322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but it´s not sacrifice just a simple word it's two hearts living into separated worlds but it´s not sacrifice it's not sacrifice it's not sacrifice at all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7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14-4-2012\CORAZONES GIFS\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9329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it´s not sacrifice at all, it´s not sacrifice at all, it´s not sacrifice at all, it´s not sacrifice at all,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277</Words>
  <Application>Microsoft Office PowerPoint</Application>
  <PresentationFormat>Presentación en pantalla (4:3)</PresentationFormat>
  <Paragraphs>41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2012-12-01T10:58:34Z</dcterms:created>
  <dcterms:modified xsi:type="dcterms:W3CDTF">2012-12-01T14:02:27Z</dcterms:modified>
</cp:coreProperties>
</file>