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5" r:id="rId4"/>
    <p:sldId id="264" r:id="rId5"/>
    <p:sldId id="263" r:id="rId6"/>
    <p:sldId id="262" r:id="rId7"/>
    <p:sldId id="261" r:id="rId8"/>
    <p:sldId id="260" r:id="rId9"/>
    <p:sldId id="259" r:id="rId10"/>
    <p:sldId id="258" r:id="rId11"/>
    <p:sldId id="257" r:id="rId12"/>
    <p:sldId id="268" r:id="rId13"/>
    <p:sldId id="269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D03-D377-4117-B0C2-0B99821C0F6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2676-97E8-40E5-A841-0E9B93F83B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D03-D377-4117-B0C2-0B99821C0F6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2676-97E8-40E5-A841-0E9B93F83B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D03-D377-4117-B0C2-0B99821C0F6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2676-97E8-40E5-A841-0E9B93F83B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D03-D377-4117-B0C2-0B99821C0F6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2676-97E8-40E5-A841-0E9B93F83B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D03-D377-4117-B0C2-0B99821C0F6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2676-97E8-40E5-A841-0E9B93F83B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D03-D377-4117-B0C2-0B99821C0F6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2676-97E8-40E5-A841-0E9B93F83B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D03-D377-4117-B0C2-0B99821C0F6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2676-97E8-40E5-A841-0E9B93F83B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D03-D377-4117-B0C2-0B99821C0F6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2676-97E8-40E5-A841-0E9B93F83B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D03-D377-4117-B0C2-0B99821C0F6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2676-97E8-40E5-A841-0E9B93F83B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D03-D377-4117-B0C2-0B99821C0F6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2676-97E8-40E5-A841-0E9B93F83B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D03-D377-4117-B0C2-0B99821C0F6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2676-97E8-40E5-A841-0E9B93F83B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FC573D-7673-4244-9177-52697E8D695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63D03-D377-4117-B0C2-0B99821C0F61}" type="datetimeFigureOut">
              <a:rPr lang="es-ES" smtClean="0"/>
              <a:pPr/>
              <a:t>24/10/2012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482676-97E8-40E5-A841-0E9B93F83B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DA4EC2C-8EC8-4B17-A7DC-511A5AA4293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jpeg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gif"/><Relationship Id="rId3" Type="http://schemas.openxmlformats.org/officeDocument/2006/relationships/image" Target="../media/image34.gif"/><Relationship Id="rId7" Type="http://schemas.openxmlformats.org/officeDocument/2006/relationships/image" Target="../media/image38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gif"/><Relationship Id="rId5" Type="http://schemas.openxmlformats.org/officeDocument/2006/relationships/image" Target="../media/image36.gif"/><Relationship Id="rId4" Type="http://schemas.openxmlformats.org/officeDocument/2006/relationships/image" Target="../media/image3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gif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TEXTURAS\e4uaphad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Usuario\Downloads\NECESARIO PARA PPS\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188640"/>
            <a:ext cx="428625" cy="619125"/>
          </a:xfrm>
          <a:prstGeom prst="rect">
            <a:avLst/>
          </a:prstGeom>
          <a:noFill/>
        </p:spPr>
      </p:pic>
      <p:pic>
        <p:nvPicPr>
          <p:cNvPr id="1029" name="Picture 5" descr="C:\Users\Usuario\Downloads\NECESARIO PARA PPS\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188640"/>
            <a:ext cx="476250" cy="619125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B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188640"/>
            <a:ext cx="495300" cy="609600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O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3928" y="188640"/>
            <a:ext cx="533400" cy="609600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R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4008" y="188640"/>
            <a:ext cx="457200" cy="619125"/>
          </a:xfrm>
          <a:prstGeom prst="rect">
            <a:avLst/>
          </a:prstGeom>
          <a:noFill/>
        </p:spPr>
      </p:pic>
      <p:pic>
        <p:nvPicPr>
          <p:cNvPr id="12" name="Picture 5" descr="C:\Users\Usuario\Downloads\NECESARIO PARA PPS\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188640"/>
            <a:ext cx="476250" cy="619125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M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372200" y="188640"/>
            <a:ext cx="561975" cy="619125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I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92280" y="188640"/>
            <a:ext cx="114300" cy="619125"/>
          </a:xfrm>
          <a:prstGeom prst="rect">
            <a:avLst/>
          </a:prstGeom>
          <a:noFill/>
        </p:spPr>
      </p:pic>
      <p:pic>
        <p:nvPicPr>
          <p:cNvPr id="1036" name="Picture 12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3528" y="0"/>
            <a:ext cx="847725" cy="942975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z4fb3ee5b76e7a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95536" y="5949280"/>
            <a:ext cx="1400175" cy="381000"/>
          </a:xfrm>
          <a:prstGeom prst="rect">
            <a:avLst/>
          </a:prstGeom>
          <a:noFill/>
        </p:spPr>
      </p:pic>
      <p:pic>
        <p:nvPicPr>
          <p:cNvPr id="1038" name="Picture 14" descr="C:\Users\Usuario\Downloads\NECESARIO PARA PPS\z4fb3ef00c77c6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6309320"/>
            <a:ext cx="1743075" cy="548680"/>
          </a:xfrm>
          <a:prstGeom prst="rect">
            <a:avLst/>
          </a:prstGeom>
          <a:noFill/>
        </p:spPr>
      </p:pic>
      <p:pic>
        <p:nvPicPr>
          <p:cNvPr id="1040" name="Picture 16" descr="www.leperledelcuore.com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475656" y="5949280"/>
            <a:ext cx="1695450" cy="432048"/>
          </a:xfrm>
          <a:prstGeom prst="rect">
            <a:avLst/>
          </a:prstGeom>
          <a:noFill/>
        </p:spPr>
      </p:pic>
      <p:pic>
        <p:nvPicPr>
          <p:cNvPr id="1042" name="Picture 18" descr="www.leperledelcuore.com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475656" y="6309320"/>
            <a:ext cx="1771650" cy="548680"/>
          </a:xfrm>
          <a:prstGeom prst="rect">
            <a:avLst/>
          </a:prstGeom>
          <a:noFill/>
        </p:spPr>
      </p:pic>
      <p:pic>
        <p:nvPicPr>
          <p:cNvPr id="1043" name="Picture 19" descr="C:\Users\Usuario\Downloads\NECESARIO PARA PPS\z4fc23c842a141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732240" y="6021288"/>
            <a:ext cx="2266950" cy="836712"/>
          </a:xfrm>
          <a:prstGeom prst="rect">
            <a:avLst/>
          </a:prstGeom>
          <a:noFill/>
        </p:spPr>
      </p:pic>
      <p:pic>
        <p:nvPicPr>
          <p:cNvPr id="1044" name="Picture 20" descr="C:\Users\Usuario\Downloads\Luis-Miguel-Sabor-a-mi-video-latino-cancion-musica-letra-videoclip1-295x300[1]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1916832"/>
            <a:ext cx="2809875" cy="4032448"/>
          </a:xfrm>
          <a:prstGeom prst="rect">
            <a:avLst/>
          </a:prstGeom>
          <a:noFill/>
        </p:spPr>
      </p:pic>
      <p:pic>
        <p:nvPicPr>
          <p:cNvPr id="1046" name="Picture 22" descr="www.leperledelcuore.com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23528" y="1124744"/>
            <a:ext cx="2228850" cy="720850"/>
          </a:xfrm>
          <a:prstGeom prst="rect">
            <a:avLst/>
          </a:prstGeom>
          <a:noFill/>
        </p:spPr>
      </p:pic>
      <p:pic>
        <p:nvPicPr>
          <p:cNvPr id="24" name="Picture 16" descr="www.leperledelcuore.com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971600" y="5301208"/>
            <a:ext cx="1695450" cy="432048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circle/>
    <p:sndAc>
      <p:stSnd>
        <p:snd r:embed="rId2" name="12 Sabor a Mí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ownloads\14-4-2012\FLORES GIFS\21c25f5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0"/>
            <a:ext cx="449999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48550" y="620688"/>
            <a:ext cx="1695450" cy="576064"/>
          </a:xfrm>
          <a:prstGeom prst="rect">
            <a:avLst/>
          </a:prstGeom>
          <a:noFill/>
        </p:spPr>
      </p:pic>
      <p:pic>
        <p:nvPicPr>
          <p:cNvPr id="11270" name="Picture 6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1484784"/>
            <a:ext cx="1695450" cy="504056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ownloads\14-4-2012\CORAZONES GIFS\b43802c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05264"/>
          </a:xfrm>
          <a:prstGeom prst="rect">
            <a:avLst/>
          </a:prstGeom>
          <a:noFill/>
        </p:spPr>
      </p:pic>
      <p:pic>
        <p:nvPicPr>
          <p:cNvPr id="3074" name="Picture 2" descr="C:\Users\Usuario\Downloads\TEXTURAS\tEXTURAS ESTRECHAS GIFS\Almadeaventurero_gliter_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045634" y="1759631"/>
            <a:ext cx="1052736" cy="9144001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842337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itchFamily="34" charset="0"/>
              </a:rPr>
              <a:t>Tanto tiempo disfrutamos de este </a:t>
            </a:r>
            <a:r>
              <a:rPr lang="es-ES" sz="2000" dirty="0" smtClean="0">
                <a:latin typeface="Arial Black" pitchFamily="34" charset="0"/>
              </a:rPr>
              <a:t>amor, nuestras </a:t>
            </a:r>
            <a:r>
              <a:rPr lang="es-ES" sz="2000" dirty="0">
                <a:latin typeface="Arial Black" pitchFamily="34" charset="0"/>
              </a:rPr>
              <a:t>almas se acercaron tanto </a:t>
            </a:r>
            <a:r>
              <a:rPr lang="es-ES" sz="2000" dirty="0" smtClean="0">
                <a:latin typeface="Arial Black" pitchFamily="34" charset="0"/>
              </a:rPr>
              <a:t>así, que </a:t>
            </a:r>
            <a:r>
              <a:rPr lang="es-ES" sz="2000" dirty="0">
                <a:latin typeface="Arial Black" pitchFamily="34" charset="0"/>
              </a:rPr>
              <a:t>yo guardo tu </a:t>
            </a:r>
            <a:r>
              <a:rPr lang="es-ES" sz="2000" dirty="0" smtClean="0">
                <a:latin typeface="Arial Black" pitchFamily="34" charset="0"/>
              </a:rPr>
              <a:t>sabor, pero </a:t>
            </a:r>
            <a:r>
              <a:rPr lang="es-ES" sz="2000" dirty="0">
                <a:latin typeface="Arial Black" pitchFamily="34" charset="0"/>
              </a:rPr>
              <a:t>tu llevas </a:t>
            </a:r>
            <a:r>
              <a:rPr lang="es-ES" sz="2000" dirty="0" smtClean="0">
                <a:latin typeface="Arial Black" pitchFamily="34" charset="0"/>
              </a:rPr>
              <a:t>también, sabor </a:t>
            </a:r>
            <a:r>
              <a:rPr lang="es-ES" sz="2000" dirty="0">
                <a:latin typeface="Arial Black" pitchFamily="34" charset="0"/>
              </a:rPr>
              <a:t>a mí</a:t>
            </a:r>
            <a:r>
              <a:rPr lang="es-ES" sz="2000" dirty="0" smtClean="0">
                <a:latin typeface="Arial Black" pitchFamily="34" charset="0"/>
              </a:rPr>
              <a:t>.</a:t>
            </a:r>
            <a:endParaRPr lang="es-ES" sz="20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20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C:\Users\Usuario\Downloads\TEXTURAS\tEXTURAS ESTRECHAS GIFS\tinnad190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009628" y="1723628"/>
            <a:ext cx="1124744" cy="9144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80526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itchFamily="34" charset="0"/>
              </a:rPr>
              <a:t>Si negaras mi presencia en tu </a:t>
            </a:r>
            <a:r>
              <a:rPr lang="es-ES" sz="2000" dirty="0" smtClean="0">
                <a:latin typeface="Arial Black" pitchFamily="34" charset="0"/>
              </a:rPr>
              <a:t>vivir, bastaría </a:t>
            </a:r>
            <a:r>
              <a:rPr lang="es-ES" sz="2000" dirty="0">
                <a:latin typeface="Arial Black" pitchFamily="34" charset="0"/>
              </a:rPr>
              <a:t>con abrazarte y </a:t>
            </a:r>
            <a:r>
              <a:rPr lang="es-ES" sz="2000" dirty="0" smtClean="0">
                <a:latin typeface="Arial Black" pitchFamily="34" charset="0"/>
              </a:rPr>
              <a:t>conversar, tanta </a:t>
            </a:r>
            <a:r>
              <a:rPr lang="es-ES" sz="2000" dirty="0">
                <a:latin typeface="Arial Black" pitchFamily="34" charset="0"/>
              </a:rPr>
              <a:t>vida yo te </a:t>
            </a:r>
            <a:r>
              <a:rPr lang="es-ES" sz="2000" dirty="0" smtClean="0">
                <a:latin typeface="Arial Black" pitchFamily="34" charset="0"/>
              </a:rPr>
              <a:t>di, que </a:t>
            </a:r>
            <a:r>
              <a:rPr lang="es-ES" sz="2000" dirty="0">
                <a:latin typeface="Arial Black" pitchFamily="34" charset="0"/>
              </a:rPr>
              <a:t>por fuerza tienes </a:t>
            </a:r>
            <a:r>
              <a:rPr lang="es-ES" sz="2000" dirty="0" smtClean="0">
                <a:latin typeface="Arial Black" pitchFamily="34" charset="0"/>
              </a:rPr>
              <a:t>ya, sabor </a:t>
            </a:r>
            <a:r>
              <a:rPr lang="es-ES" sz="2000" dirty="0">
                <a:latin typeface="Arial Black" pitchFamily="34" charset="0"/>
              </a:rPr>
              <a:t>a mí</a:t>
            </a:r>
            <a:r>
              <a:rPr lang="es-ES" sz="2000" dirty="0" smtClean="0">
                <a:latin typeface="Arial Black" pitchFamily="34" charset="0"/>
              </a:rPr>
              <a:t>.</a:t>
            </a:r>
            <a:endParaRPr lang="es-ES" sz="20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21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14-4-2012\NARANJA\10d19ce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pic>
        <p:nvPicPr>
          <p:cNvPr id="5123" name="Picture 3" descr="C:\Users\Usuario\Downloads\TEXTURAS\ESTRECHAS\www.tvn.hu_4fa370c0b7fee6875c17fddb2be2770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661249"/>
            <a:ext cx="9144000" cy="119675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94928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latin typeface="Arial Black" pitchFamily="34" charset="0"/>
              </a:rPr>
              <a:t>No pretendo, ser tu </a:t>
            </a:r>
            <a:r>
              <a:rPr lang="es-ES" sz="2000" dirty="0" smtClean="0">
                <a:latin typeface="Arial Black" pitchFamily="34" charset="0"/>
              </a:rPr>
              <a:t>dueño, no </a:t>
            </a:r>
            <a:r>
              <a:rPr lang="es-ES" sz="2000" dirty="0">
                <a:latin typeface="Arial Black" pitchFamily="34" charset="0"/>
              </a:rPr>
              <a:t>soy nada, yo no tengo </a:t>
            </a:r>
            <a:r>
              <a:rPr lang="es-ES" sz="2000" dirty="0" smtClean="0">
                <a:latin typeface="Arial Black" pitchFamily="34" charset="0"/>
              </a:rPr>
              <a:t>vanidad, de </a:t>
            </a:r>
            <a:r>
              <a:rPr lang="es-ES" sz="2000" dirty="0">
                <a:latin typeface="Arial Black" pitchFamily="34" charset="0"/>
              </a:rPr>
              <a:t>mi vida, doy lo </a:t>
            </a:r>
            <a:r>
              <a:rPr lang="es-ES" sz="2000" dirty="0" smtClean="0">
                <a:latin typeface="Arial Black" pitchFamily="34" charset="0"/>
              </a:rPr>
              <a:t>bueno, soy </a:t>
            </a:r>
            <a:r>
              <a:rPr lang="es-ES" sz="2000" dirty="0">
                <a:latin typeface="Arial Black" pitchFamily="34" charset="0"/>
              </a:rPr>
              <a:t>tan pobre, que otra cosa puedo </a:t>
            </a:r>
            <a:r>
              <a:rPr lang="es-ES" sz="2000" dirty="0" smtClean="0">
                <a:latin typeface="Arial Black" pitchFamily="34" charset="0"/>
              </a:rPr>
              <a:t>dar.</a:t>
            </a:r>
            <a:endParaRPr lang="es-ES" sz="2000" dirty="0">
              <a:latin typeface="Arial Black" pitchFamily="34" charset="0"/>
            </a:endParaRPr>
          </a:p>
        </p:txBody>
      </p:sp>
      <p:pic>
        <p:nvPicPr>
          <p:cNvPr id="5124" name="Picture 4" descr="C:\Users\Usuario\Downloads\14-4-2012\PNG HOMBRES\395ece8e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620688"/>
            <a:ext cx="2843808" cy="5040560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14-4-2012\CORAZONES GIFS\ffe60d7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61248"/>
          </a:xfrm>
          <a:prstGeom prst="rect">
            <a:avLst/>
          </a:prstGeom>
          <a:noFill/>
        </p:spPr>
      </p:pic>
      <p:pic>
        <p:nvPicPr>
          <p:cNvPr id="6146" name="Picture 2" descr="C:\Users\Usuario\Downloads\TEXTURAS\tEXTURAS ESTRECHAS GIFS\tinnad38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3973624" y="1687624"/>
            <a:ext cx="1196752" cy="9144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733256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latin typeface="Arial Black" pitchFamily="34" charset="0"/>
              </a:rPr>
              <a:t>Pasaran mas de mil años, muchos, </a:t>
            </a:r>
            <a:r>
              <a:rPr lang="es-ES" sz="2200" dirty="0" smtClean="0">
                <a:latin typeface="Arial Black" pitchFamily="34" charset="0"/>
              </a:rPr>
              <a:t>más, yo </a:t>
            </a:r>
            <a:r>
              <a:rPr lang="es-ES" sz="2200" dirty="0">
                <a:latin typeface="Arial Black" pitchFamily="34" charset="0"/>
              </a:rPr>
              <a:t>no sé si tenga amor, la </a:t>
            </a:r>
            <a:r>
              <a:rPr lang="es-ES" sz="2200" dirty="0" smtClean="0">
                <a:latin typeface="Arial Black" pitchFamily="34" charset="0"/>
              </a:rPr>
              <a:t>eternidad, pero </a:t>
            </a:r>
            <a:r>
              <a:rPr lang="es-ES" sz="2200" dirty="0">
                <a:latin typeface="Arial Black" pitchFamily="34" charset="0"/>
              </a:rPr>
              <a:t>allá, tal como </a:t>
            </a:r>
            <a:r>
              <a:rPr lang="es-ES" sz="2200" dirty="0" smtClean="0">
                <a:latin typeface="Arial Black" pitchFamily="34" charset="0"/>
              </a:rPr>
              <a:t>aquí, en </a:t>
            </a:r>
            <a:r>
              <a:rPr lang="es-ES" sz="2200" dirty="0">
                <a:latin typeface="Arial Black" pitchFamily="34" charset="0"/>
              </a:rPr>
              <a:t>la boca </a:t>
            </a:r>
            <a:r>
              <a:rPr lang="es-ES" sz="2200" dirty="0" smtClean="0">
                <a:latin typeface="Arial Black" pitchFamily="34" charset="0"/>
              </a:rPr>
              <a:t>llevaras, sabor </a:t>
            </a:r>
            <a:r>
              <a:rPr lang="es-ES" sz="2200" dirty="0">
                <a:latin typeface="Arial Black" pitchFamily="34" charset="0"/>
              </a:rPr>
              <a:t>a mí</a:t>
            </a:r>
            <a:r>
              <a:rPr lang="es-ES" sz="2200" dirty="0" smtClean="0">
                <a:latin typeface="Arial Black" pitchFamily="34" charset="0"/>
              </a:rPr>
              <a:t>.</a:t>
            </a:r>
            <a:endParaRPr lang="es-ES" sz="22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20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ownloads\TEXTURAS\tEXTURAS ESTRECHAS GIFS\qxm64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C:\Users\Usuario\Downloads\TEXTURAS\tEXTURAS ESTRECHAS GIFS\101sky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836712"/>
            <a:ext cx="952500" cy="952500"/>
          </a:xfrm>
          <a:prstGeom prst="rect">
            <a:avLst/>
          </a:prstGeom>
          <a:noFill/>
        </p:spPr>
      </p:pic>
      <p:pic>
        <p:nvPicPr>
          <p:cNvPr id="7171" name="Picture 3" descr="C:\Users\Usuario\Downloads\TEXTURAS\tEXTURAS ESTRECHAS GIFS\101sky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6296" y="764704"/>
            <a:ext cx="952500" cy="952500"/>
          </a:xfrm>
          <a:prstGeom prst="rect">
            <a:avLst/>
          </a:prstGeom>
          <a:noFill/>
        </p:spPr>
      </p:pic>
      <p:pic>
        <p:nvPicPr>
          <p:cNvPr id="7172" name="Picture 4" descr="C:\Users\Usuario\Downloads\TEXTURAS\tEXTURAS ESTRECHAS GIFS\101sky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476672"/>
            <a:ext cx="952500" cy="952500"/>
          </a:xfrm>
          <a:prstGeom prst="rect">
            <a:avLst/>
          </a:prstGeom>
          <a:noFill/>
        </p:spPr>
      </p:pic>
      <p:pic>
        <p:nvPicPr>
          <p:cNvPr id="7173" name="Picture 5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6021288"/>
            <a:ext cx="1104900" cy="504825"/>
          </a:xfrm>
          <a:prstGeom prst="rect">
            <a:avLst/>
          </a:prstGeom>
          <a:noFill/>
        </p:spPr>
      </p:pic>
      <p:pic>
        <p:nvPicPr>
          <p:cNvPr id="7174" name="Picture 6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936" y="6093296"/>
            <a:ext cx="1104900" cy="504825"/>
          </a:xfrm>
          <a:prstGeom prst="rect">
            <a:avLst/>
          </a:prstGeom>
          <a:noFill/>
        </p:spPr>
      </p:pic>
      <p:pic>
        <p:nvPicPr>
          <p:cNvPr id="7175" name="Picture 7" descr="C:\Users\Usuario\Downloads\14-4-2012\Latas, tazas, bolsos, botellas, marcos gif y otros\dr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6093296"/>
            <a:ext cx="1104900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Users\Usuario\Downloads\14-4-2012\Latas, tazas, bolsos, botellas, marcos gif y otros\2[2] (2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3381240">
            <a:off x="521777" y="693730"/>
            <a:ext cx="2247900" cy="2457450"/>
          </a:xfrm>
          <a:prstGeom prst="rect">
            <a:avLst/>
          </a:prstGeom>
          <a:noFill/>
        </p:spPr>
      </p:pic>
      <p:pic>
        <p:nvPicPr>
          <p:cNvPr id="8197" name="Picture 5" descr="C:\Users\Usuario\Downloads\14-4-2012\Latas, tazas, bolsos, botellas, marcos gif y otros\8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260648"/>
            <a:ext cx="3118752" cy="3098279"/>
          </a:xfrm>
          <a:prstGeom prst="rect">
            <a:avLst/>
          </a:prstGeom>
          <a:noFill/>
        </p:spPr>
      </p:pic>
      <p:pic>
        <p:nvPicPr>
          <p:cNvPr id="8200" name="Picture 8" descr="C:\Users\Usuario\Downloads\14-4-2012\Latas, tazas, bolsos, botellas, marcos gif y otros\ec84199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332656"/>
            <a:ext cx="3095625" cy="3209925"/>
          </a:xfrm>
          <a:prstGeom prst="rect">
            <a:avLst/>
          </a:prstGeom>
          <a:noFill/>
        </p:spPr>
      </p:pic>
      <p:pic>
        <p:nvPicPr>
          <p:cNvPr id="8201" name="Picture 9" descr="C:\Users\Usuario\Downloads\14-4-2012\Latas, tazas, bolsos, botellas, marcos gif y otros\fe59dd13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3429000"/>
            <a:ext cx="3095625" cy="3209925"/>
          </a:xfrm>
          <a:prstGeom prst="rect">
            <a:avLst/>
          </a:prstGeom>
          <a:noFill/>
        </p:spPr>
      </p:pic>
      <p:pic>
        <p:nvPicPr>
          <p:cNvPr id="8202" name="Picture 10" descr="C:\Users\Usuario\Downloads\14-4-2012\Latas, tazas, bolsos, botellas, marcos gif y otros\felix_the_cat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5373216"/>
            <a:ext cx="3528392" cy="952500"/>
          </a:xfrm>
          <a:prstGeom prst="rect">
            <a:avLst/>
          </a:prstGeom>
          <a:noFill/>
        </p:spPr>
      </p:pic>
      <p:pic>
        <p:nvPicPr>
          <p:cNvPr id="8203" name="Picture 11" descr="C:\Users\Usuario\Downloads\14-4-2012\Latas, tazas, bolsos, botellas, marcos gif y otros\gmisc3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1960" y="3501008"/>
            <a:ext cx="1847850" cy="1571625"/>
          </a:xfrm>
          <a:prstGeom prst="rect">
            <a:avLst/>
          </a:prstGeom>
          <a:noFill/>
        </p:spPr>
      </p:pic>
      <p:pic>
        <p:nvPicPr>
          <p:cNvPr id="8204" name="Picture 12" descr="C:\Users\Usuario\Downloads\14-4-2012\Latas, tazas, bolsos, botellas, marcos gif y otros\gmisc30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240" y="3645024"/>
            <a:ext cx="1838325" cy="1552575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14-4-2012\AZUL\de305cc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33256"/>
          </a:xfrm>
          <a:prstGeom prst="rect">
            <a:avLst/>
          </a:prstGeom>
          <a:noFill/>
        </p:spPr>
      </p:pic>
      <p:pic>
        <p:nvPicPr>
          <p:cNvPr id="9218" name="Picture 2" descr="C:\Users\Usuario\Downloads\14-4-2012\PNG HOMBRES\0_74573_8a4e9483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32656"/>
            <a:ext cx="3104579" cy="2607970"/>
          </a:xfrm>
          <a:prstGeom prst="rect">
            <a:avLst/>
          </a:prstGeom>
          <a:noFill/>
        </p:spPr>
      </p:pic>
      <p:pic>
        <p:nvPicPr>
          <p:cNvPr id="28674" name="Picture 2" descr="C:\Users\Usuario\Downloads\TEXTURAS\tEXTURAS ESTRECHAS GIFS\tinnad186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009628" y="1723628"/>
            <a:ext cx="1124744" cy="9144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805264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 smtClean="0">
                <a:latin typeface="Arial Black" pitchFamily="34" charset="0"/>
              </a:rPr>
              <a:t>No pretendo, ser tu dueño, no soy nada, yo no tengo vanidad, de mi vida, doy lo bueno, soy tan pobre, que otra cosa puedo dar.</a:t>
            </a:r>
          </a:p>
        </p:txBody>
      </p:sp>
    </p:spTree>
  </p:cSld>
  <p:clrMapOvr>
    <a:masterClrMapping/>
  </p:clrMapOvr>
  <p:transition advTm="1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C:\Users\Usuario\Downloads\14-4-2012\CORAZONES GIFS\sabry_marco_dolci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61248"/>
          </a:xfrm>
          <a:prstGeom prst="rect">
            <a:avLst/>
          </a:prstGeom>
          <a:noFill/>
        </p:spPr>
      </p:pic>
      <p:pic>
        <p:nvPicPr>
          <p:cNvPr id="29700" name="Picture 4" descr="C:\Users\Usuario\Downloads\14-4-2012\PNG HOMBRES\4ea3487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2564904"/>
            <a:ext cx="1800200" cy="1584176"/>
          </a:xfrm>
          <a:prstGeom prst="rect">
            <a:avLst/>
          </a:prstGeom>
          <a:noFill/>
        </p:spPr>
      </p:pic>
      <p:pic>
        <p:nvPicPr>
          <p:cNvPr id="29701" name="Picture 5" descr="C:\Users\Usuario\Downloads\14-4-2012\PNG MUJERES\0_65356_4f0456ae_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620688"/>
            <a:ext cx="1800200" cy="1489987"/>
          </a:xfrm>
          <a:prstGeom prst="rect">
            <a:avLst/>
          </a:prstGeom>
          <a:noFill/>
        </p:spPr>
      </p:pic>
      <p:pic>
        <p:nvPicPr>
          <p:cNvPr id="29702" name="Picture 6" descr="C:\Users\Usuario\Downloads\TEXTURAS\tEXTURAS ESTRECHAS GIFS\Almadeaventurero_M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4009631" y="1723627"/>
            <a:ext cx="1124744" cy="914400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750004"/>
            <a:ext cx="91440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 smtClean="0">
                <a:solidFill>
                  <a:schemeClr val="bg1"/>
                </a:solidFill>
                <a:latin typeface="Arial Black" pitchFamily="34" charset="0"/>
              </a:rPr>
              <a:t>Pasaran, mas de mil años, muchos, más, yo no sé si tenga amor, la eternidad, pero allá, tal como aquí, en la boca llevaras, sabor, a mí.</a:t>
            </a:r>
          </a:p>
        </p:txBody>
      </p:sp>
    </p:spTree>
  </p:cSld>
  <p:clrMapOvr>
    <a:masterClrMapping/>
  </p:clrMapOvr>
  <p:transition advTm="2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uario\Downloads\TEXTURAS\texturas gifs\anim1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24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88640"/>
            <a:ext cx="6480720" cy="1728192"/>
          </a:xfrm>
          <a:prstGeom prst="rect">
            <a:avLst/>
          </a:prstGeom>
          <a:noFill/>
        </p:spPr>
      </p:pic>
      <p:pic>
        <p:nvPicPr>
          <p:cNvPr id="30726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5229200"/>
            <a:ext cx="5328592" cy="144016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261</Words>
  <Application>Microsoft Office PowerPoint</Application>
  <PresentationFormat>Presentación en pantalla (4:3)</PresentationFormat>
  <Paragraphs>34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19</cp:revision>
  <dcterms:created xsi:type="dcterms:W3CDTF">2012-06-03T09:08:47Z</dcterms:created>
  <dcterms:modified xsi:type="dcterms:W3CDTF">2012-10-24T21:35:31Z</dcterms:modified>
</cp:coreProperties>
</file>