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6" r:id="rId5"/>
    <p:sldId id="265" r:id="rId6"/>
    <p:sldId id="264" r:id="rId7"/>
    <p:sldId id="263" r:id="rId8"/>
    <p:sldId id="262" r:id="rId9"/>
    <p:sldId id="269" r:id="rId10"/>
    <p:sldId id="261" r:id="rId11"/>
    <p:sldId id="260" r:id="rId12"/>
    <p:sldId id="259" r:id="rId13"/>
    <p:sldId id="271" r:id="rId14"/>
    <p:sldId id="257" r:id="rId15"/>
    <p:sldId id="273" r:id="rId16"/>
    <p:sldId id="274" r:id="rId17"/>
    <p:sldId id="272" r:id="rId18"/>
    <p:sldId id="276" r:id="rId19"/>
    <p:sldId id="275" r:id="rId20"/>
    <p:sldId id="278" r:id="rId21"/>
    <p:sldId id="277" r:id="rId22"/>
    <p:sldId id="280" r:id="rId23"/>
    <p:sldId id="281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rofPy7NvuKwF9WpSu8/lw==" hashData="9+Ko1foMNKwbooeP3EffwYtHyl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5E3F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42F52-3477-4F2D-BD23-DECB7C921D28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7BA1D-C4FB-4025-BC21-301182162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3DBA9-053E-455A-B61E-8349F7EE0694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AEABF-CE24-4E59-AB4D-EBEE361028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7FF60-AC8F-48EF-ACC0-72536C9428D7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5FB8F-7723-4BD2-AE32-FCD9AFB520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C9E97-AC77-43F3-8AA4-D06450C1D44F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0ACF1-49BA-4B4A-ABDB-C741B45794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D18FA-987D-4BDE-9324-E29F026B2843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A64A4-E1CD-4EB4-B222-A2875E8F2B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5AB97-17FE-482F-ABFC-81A4A99794A7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D4B39-69FB-4FE0-BEE9-74F9EAB921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D5F5F-26F1-4023-AB03-1538F1FB51F1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74421-852A-455D-819C-C101479081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7A163-F27F-4F1A-9B85-DA647149F2D0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409BB-24C4-422F-ABCD-56346A7B5E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7298D-5E98-4BFE-8222-A3854377A3E8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223FD-CBA1-44CE-AA53-93C2E9E4BC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E777A-23EE-4EA6-B223-7DF07C31CE7B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638A8-4D11-422E-96B6-18E21B2095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6969E-900B-469D-B323-68B2AE6801F5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FBBAA-8D40-45D7-AC09-E279CAA33F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1D0B4-7D9A-45F3-9297-7C3641C4A4D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0FF15E-CD56-4335-8536-023C3763DB3B}" type="datetimeFigureOut">
              <a:rPr lang="es-ES"/>
              <a:pPr>
                <a:defRPr/>
              </a:pPr>
              <a:t>16/01/2013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59707C-EC74-46F5-A6A3-23421D6BA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2E0C47F-295A-4ADE-9836-7CEA7FA09C1C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fondosdepantalla.biz/images/wallpapers/rosas-con-anillo-wallpaper-38084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1" name="Picture 3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9367" y="6151436"/>
            <a:ext cx="2894633" cy="706564"/>
          </a:xfrm>
          <a:prstGeom prst="rect">
            <a:avLst/>
          </a:prstGeom>
          <a:noFill/>
        </p:spPr>
      </p:pic>
      <p:pic>
        <p:nvPicPr>
          <p:cNvPr id="27652" name="Picture 4" descr="C:\Users\Usuario\Downloads\NECESARIO PARA PPS\hud39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32301"/>
            <a:ext cx="1077694" cy="1425699"/>
          </a:xfrm>
          <a:prstGeom prst="rect">
            <a:avLst/>
          </a:prstGeom>
          <a:noFill/>
        </p:spPr>
      </p:pic>
      <p:pic>
        <p:nvPicPr>
          <p:cNvPr id="27653" name="Picture 5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494790">
            <a:off x="575351" y="5085370"/>
            <a:ext cx="1905000" cy="476250"/>
          </a:xfrm>
          <a:prstGeom prst="rect">
            <a:avLst/>
          </a:prstGeom>
          <a:noFill/>
        </p:spPr>
      </p:pic>
      <p:pic>
        <p:nvPicPr>
          <p:cNvPr id="27654" name="Picture 6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24575" y="0"/>
            <a:ext cx="3019425" cy="504825"/>
          </a:xfrm>
          <a:prstGeom prst="rect">
            <a:avLst/>
          </a:prstGeom>
          <a:noFill/>
        </p:spPr>
      </p:pic>
      <p:pic>
        <p:nvPicPr>
          <p:cNvPr id="27656" name="Picture 8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4972050" cy="620688"/>
          </a:xfrm>
          <a:prstGeom prst="rect">
            <a:avLst/>
          </a:prstGeom>
          <a:noFill/>
        </p:spPr>
      </p:pic>
      <p:pic>
        <p:nvPicPr>
          <p:cNvPr id="27658" name="Picture 10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4941168"/>
            <a:ext cx="3240360" cy="86409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  <p:sndAc>
      <p:stSnd>
        <p:snd r:embed="rId2" name="ranieri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35 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 descr="Rose_0100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411450"/>
            <a:ext cx="91440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ROSAS ROJAS A TI… HE COMPRADO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ESTA NOCHE…</a:t>
            </a:r>
          </a:p>
        </p:txBody>
      </p:sp>
    </p:spTree>
  </p:cSld>
  <p:clrMapOvr>
    <a:masterClrMapping/>
  </p:clrMapOvr>
  <p:transition advTm="9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3" name="Picture 1" descr="C:\Users\Usuario\Downloads\PNG MUJERES 1\0_852bf_8ead8f80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"/>
            <a:ext cx="54991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6273225"/>
            <a:ext cx="88204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Y TU SABES MUY BIEN… LO 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 QUE </a:t>
            </a:r>
            <a:r>
              <a:rPr lang="es-ES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QUIERO DE TI...</a:t>
            </a:r>
            <a:endParaRPr lang="es-ES" sz="3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C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advTm="16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halia Corazones Rotos Por Amor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snipRoundRect">
            <a:avLst/>
          </a:prstGeom>
        </p:spPr>
      </p:pic>
      <p:pic>
        <p:nvPicPr>
          <p:cNvPr id="22529" name="Picture 1" descr="C:\Users\Usuario\Downloads\PNG HOMBRES 1\0_74547_dff5989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64704"/>
            <a:ext cx="3456384" cy="479715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DE AMOR YA NO SE MUERE… Y YO NO SE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EXPLICARME…PORQUE MUERO POR TI..</a:t>
            </a:r>
          </a:p>
        </p:txBody>
      </p:sp>
    </p:spTree>
  </p:cSld>
  <p:clrMapOvr>
    <a:masterClrMapping/>
  </p:clrMapOvr>
  <p:transition advTm="8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Rose_0100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5" name="Picture 1" descr="C:\Users\Usuario\Downloads\PNG HOMBRES 1\2d635bd284a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933450"/>
            <a:ext cx="3743325" cy="59245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473005"/>
            <a:ext cx="9144000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SI UN DIA TE HE DEJADO..QUIZAS ME HE EQUIVOCADO..PORQUE VIVO DE  TI…</a:t>
            </a:r>
          </a:p>
        </p:txBody>
      </p:sp>
    </p:spTree>
  </p:cSld>
  <p:clrMapOvr>
    <a:masterClrMapping/>
  </p:clrMapOvr>
  <p:transition advTm="8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1202748071_f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373216"/>
            <a:ext cx="9036496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Y YA NO HABRÁ </a:t>
            </a:r>
            <a:r>
              <a:rPr lang="es-E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CAMINOS, </a:t>
            </a: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SI QUIERO YO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ENCONTRARTE, NO  SABES TU PORQUE…</a:t>
            </a:r>
          </a:p>
        </p:txBody>
      </p:sp>
      <p:pic>
        <p:nvPicPr>
          <p:cNvPr id="20481" name="Picture 1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268760"/>
            <a:ext cx="3261668" cy="313947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PNG HOMBRES 1\000I053GJk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C:\Users\Usuario\Downloads\PNG HOMBRES 1\27264587h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48680"/>
            <a:ext cx="3209925" cy="630932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6457890"/>
            <a:ext cx="91440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ADENTRO AQUÍ EN MI </a:t>
            </a:r>
            <a:r>
              <a:rPr lang="es-E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PECHO… NO </a:t>
            </a:r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HAY NADIE MAS, QUE TÚ…</a:t>
            </a:r>
          </a:p>
        </p:txBody>
      </p:sp>
    </p:spTree>
  </p:cSld>
  <p:clrMapOvr>
    <a:masterClrMapping/>
  </p:clrMapOvr>
  <p:transition advTm="9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Rose_0090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0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411450"/>
            <a:ext cx="91440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QUIZA EL AMOR Y LAS ROSAS.. NO SE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USAN YA MÁS..</a:t>
            </a:r>
          </a:p>
        </p:txBody>
      </p:sp>
      <p:pic>
        <p:nvPicPr>
          <p:cNvPr id="18433" name="Picture 1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68960"/>
            <a:ext cx="1504950" cy="1533525"/>
          </a:xfrm>
          <a:prstGeom prst="rect">
            <a:avLst/>
          </a:prstGeom>
          <a:noFill/>
        </p:spPr>
      </p:pic>
      <p:pic>
        <p:nvPicPr>
          <p:cNvPr id="18434" name="Picture 2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548680"/>
            <a:ext cx="1504950" cy="1533525"/>
          </a:xfrm>
          <a:prstGeom prst="rect">
            <a:avLst/>
          </a:prstGeom>
          <a:noFill/>
        </p:spPr>
      </p:pic>
      <p:pic>
        <p:nvPicPr>
          <p:cNvPr id="18435" name="Picture 3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4664"/>
            <a:ext cx="1504950" cy="1533525"/>
          </a:xfrm>
          <a:prstGeom prst="rect">
            <a:avLst/>
          </a:prstGeom>
          <a:noFill/>
        </p:spPr>
      </p:pic>
      <p:pic>
        <p:nvPicPr>
          <p:cNvPr id="18436" name="Picture 4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76672"/>
            <a:ext cx="1504950" cy="1533525"/>
          </a:xfrm>
          <a:prstGeom prst="rect">
            <a:avLst/>
          </a:prstGeom>
          <a:noFill/>
        </p:spPr>
      </p:pic>
      <p:pic>
        <p:nvPicPr>
          <p:cNvPr id="18437" name="Picture 5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9525" y="2662238"/>
            <a:ext cx="1504950" cy="1533525"/>
          </a:xfrm>
          <a:prstGeom prst="rect">
            <a:avLst/>
          </a:prstGeom>
          <a:noFill/>
        </p:spPr>
      </p:pic>
      <p:pic>
        <p:nvPicPr>
          <p:cNvPr id="18438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780928"/>
            <a:ext cx="1504950" cy="15335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81 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3 Imagen" descr="161347_100002014267978_4251868_n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2636838"/>
            <a:ext cx="228600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79512" y="5411450"/>
            <a:ext cx="8730467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IGUAL YO SE QUE ESTAS FLORES..DE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AMOR TE HABLARAN….</a:t>
            </a:r>
          </a:p>
        </p:txBody>
      </p:sp>
    </p:spTree>
  </p:cSld>
  <p:clrMapOvr>
    <a:masterClrMapping/>
  </p:clrMapOvr>
  <p:transition advTm="9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2 Imagen" descr="21 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5" name="Picture 1" descr="C:\Users\Usuario\Downloads\PNG HOMBRES 1\4cdb29f440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3168352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ROSAS ROJAS ASI.. HE COMPRADO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ESTA NOCHE..</a:t>
            </a:r>
          </a:p>
        </p:txBody>
      </p:sp>
    </p:spTree>
  </p:cSld>
  <p:clrMapOvr>
    <a:masterClrMapping/>
  </p:clrMapOvr>
  <p:transition advTm="9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411450"/>
            <a:ext cx="91440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Y TU SABES MUY BIEN..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LO QUE QUIERO DE TÍ…</a:t>
            </a:r>
          </a:p>
        </p:txBody>
      </p:sp>
    </p:spTree>
  </p:cSld>
  <p:clrMapOvr>
    <a:masterClrMapping/>
  </p:clrMapOvr>
  <p:transition advTm="11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Rose_0090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3" name="Picture 1" descr="C:\Users\Usuario\Downloads\PNG HOMBRES 1\2c00643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"/>
            <a:ext cx="3672408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501" y="5473005"/>
            <a:ext cx="9127499" cy="138499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DE AMOR YA NO SE MUERE..Y QUIEN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SE SIENTA SOLO, NO SABRÁ MAS VIVIR..</a:t>
            </a:r>
          </a:p>
        </p:txBody>
      </p:sp>
    </p:spTree>
  </p:cSld>
  <p:clrMapOvr>
    <a:masterClrMapping/>
  </p:clrMapOvr>
  <p:transition advTm="15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MUJERES Y HOMBRES JEPG\08ef60ba6f_86059937_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71600" y="5877272"/>
            <a:ext cx="746448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CON MI ÚLTIMA ESPERANZA…</a:t>
            </a:r>
          </a:p>
        </p:txBody>
      </p:sp>
    </p:spTree>
  </p:cSld>
  <p:clrMapOvr>
    <a:masterClrMapping/>
  </p:clrMapOvr>
  <p:transition advTm="2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2 Imagen" descr="Rose_0100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085184"/>
            <a:ext cx="91440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HOY TE HE COMPRADO ROSAS,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ROSAS RO..JAS A TI…</a:t>
            </a:r>
          </a:p>
        </p:txBody>
      </p:sp>
    </p:spTree>
  </p:cSld>
  <p:clrMapOvr>
    <a:masterClrMapping/>
  </p:clrMapOvr>
  <p:transition advTm="6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rosas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411450"/>
            <a:ext cx="9284337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LA CALLE DEL RECUERDO, ES SIEMPRE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LA MAS LARGA..</a:t>
            </a:r>
            <a:r>
              <a:rPr lang="es-ES" sz="4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NO SABES TÚ PORQUE..</a:t>
            </a:r>
          </a:p>
        </p:txBody>
      </p:sp>
    </p:spTree>
  </p:cSld>
  <p:clrMapOvr>
    <a:masterClrMapping/>
  </p:clrMapOvr>
  <p:transition advTm="9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MUJERES Y HOMBRES JEPG\7e811b3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" descr="C:\Users\Usuario\Downloads\PNG HOMBRES 1\4cdb29f440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3168352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5733256"/>
            <a:ext cx="9144000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cs typeface="+mn-cs"/>
              </a:rPr>
              <a:t>ADENTRO AQUÍ EN  MI PECHO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cs typeface="+mn-cs"/>
              </a:rPr>
              <a:t>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cs typeface="+mn-cs"/>
              </a:rPr>
              <a:t>NO </a:t>
            </a:r>
            <a:r>
              <a:rPr lang="es-E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cs typeface="+mn-cs"/>
              </a:rPr>
              <a:t>HAY NADIE MAS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cs typeface="+mn-cs"/>
              </a:rPr>
              <a:t>.. QUE </a:t>
            </a:r>
            <a:r>
              <a:rPr lang="es-ES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cs typeface="+mn-cs"/>
              </a:rPr>
              <a:t>TÚ…</a:t>
            </a:r>
          </a:p>
        </p:txBody>
      </p:sp>
      <p:pic>
        <p:nvPicPr>
          <p:cNvPr id="8" name="Picture 1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908720"/>
            <a:ext cx="3261668" cy="313947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99821" y="5157192"/>
            <a:ext cx="8944179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QUIZA.. EL AMOR Y LAS ROSAS NO SE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USAN YA MÁS…</a:t>
            </a:r>
          </a:p>
        </p:txBody>
      </p:sp>
    </p:spTree>
  </p:cSld>
  <p:clrMapOvr>
    <a:masterClrMapping/>
  </p:clrMapOvr>
  <p:transition advTm="7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" name="Picture 1" descr="C:\Users\Usuario\Downloads\14-4-2012\CORAZONES GIFS\2a473e6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411450"/>
            <a:ext cx="9144000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spc="50" dirty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IGUAL YO SE QUE ESTAS FLORES.. 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spc="50" dirty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AMOR TE HABLARAN..</a:t>
            </a:r>
          </a:p>
        </p:txBody>
      </p:sp>
    </p:spTree>
  </p:cSld>
  <p:clrMapOvr>
    <a:masterClrMapping/>
  </p:clrMapOvr>
  <p:transition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14-4-2012\FLORES GIFS\d3b703a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1" descr="C:\Users\Usuario\Downloads\PNG HOMBRES 1\4cdb29f440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5648" y="0"/>
            <a:ext cx="3168352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6365557"/>
            <a:ext cx="91440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ROSAS ROJAS A </a:t>
            </a:r>
            <a:r>
              <a:rPr lang="es-ES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TI HE COMPRADOESTA NOCHE</a:t>
            </a:r>
            <a:endParaRPr lang="es-ES" sz="2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advTm="8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9 (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CuadroTexto"/>
          <p:cNvSpPr txBox="1">
            <a:spLocks noChangeArrowheads="1"/>
          </p:cNvSpPr>
          <p:nvPr/>
        </p:nvSpPr>
        <p:spPr bwMode="auto">
          <a:xfrm rot="453443">
            <a:off x="2924175" y="1209675"/>
            <a:ext cx="23987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200">
                <a:latin typeface="Calibri" pitchFamily="34" charset="0"/>
              </a:rPr>
              <a:t>ROSAS ROJAS MAXIMO RANIERI </a:t>
            </a:r>
          </a:p>
        </p:txBody>
      </p:sp>
      <p:sp>
        <p:nvSpPr>
          <p:cNvPr id="24580" name="4 CuadroTexto"/>
          <p:cNvSpPr txBox="1">
            <a:spLocks noChangeArrowheads="1"/>
          </p:cNvSpPr>
          <p:nvPr/>
        </p:nvSpPr>
        <p:spPr bwMode="auto">
          <a:xfrm rot="473893">
            <a:off x="5500688" y="1484313"/>
            <a:ext cx="2397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>
                <a:latin typeface="Calibri" pitchFamily="34" charset="0"/>
              </a:rPr>
              <a:t>ROSAS ROJAS MAXIMO RANIERI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5229200"/>
            <a:ext cx="9143999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Y TU SABES MUY BIEN…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LO QUE QUIERO… DE TI…….</a:t>
            </a:r>
          </a:p>
        </p:txBody>
      </p:sp>
      <p:sp>
        <p:nvSpPr>
          <p:cNvPr id="24582" name="6 CuadroTexto"/>
          <p:cNvSpPr txBox="1">
            <a:spLocks noChangeArrowheads="1"/>
          </p:cNvSpPr>
          <p:nvPr/>
        </p:nvSpPr>
        <p:spPr bwMode="auto">
          <a:xfrm>
            <a:off x="4932041" y="115888"/>
            <a:ext cx="42119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solidFill>
                  <a:srgbClr val="FFC000"/>
                </a:solidFill>
                <a:latin typeface="Arial Black" pitchFamily="34" charset="0"/>
              </a:rPr>
              <a:t>INTERPRETE: MAXIMO RANIERI</a:t>
            </a:r>
          </a:p>
          <a:p>
            <a:pPr algn="ctr"/>
            <a:r>
              <a:rPr lang="es-ES" sz="1400" dirty="0">
                <a:solidFill>
                  <a:srgbClr val="FFC000"/>
                </a:solidFill>
                <a:latin typeface="Arial Black" pitchFamily="34" charset="0"/>
              </a:rPr>
              <a:t>CANCION: ROSAS </a:t>
            </a:r>
            <a:r>
              <a:rPr lang="es-ES" sz="1400" dirty="0" smtClean="0">
                <a:solidFill>
                  <a:srgbClr val="FFC000"/>
                </a:solidFill>
                <a:latin typeface="Arial Black" pitchFamily="34" charset="0"/>
              </a:rPr>
              <a:t>ROJAS</a:t>
            </a:r>
            <a:endParaRPr lang="es-ES" sz="14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318</Words>
  <Application>Microsoft Office PowerPoint</Application>
  <PresentationFormat>Presentación en pantalla (4:3)</PresentationFormat>
  <Paragraphs>65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43</cp:revision>
  <dcterms:created xsi:type="dcterms:W3CDTF">2012-02-09T13:32:55Z</dcterms:created>
  <dcterms:modified xsi:type="dcterms:W3CDTF">2013-01-17T00:04:03Z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3046575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